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0"/>
  </p:notesMasterIdLst>
  <p:sldIdLst>
    <p:sldId id="256" r:id="rId2"/>
    <p:sldId id="260" r:id="rId3"/>
    <p:sldId id="286" r:id="rId4"/>
    <p:sldId id="259" r:id="rId5"/>
    <p:sldId id="258" r:id="rId6"/>
    <p:sldId id="287" r:id="rId7"/>
    <p:sldId id="257" r:id="rId8"/>
    <p:sldId id="291" r:id="rId9"/>
    <p:sldId id="290" r:id="rId10"/>
    <p:sldId id="292" r:id="rId11"/>
    <p:sldId id="294" r:id="rId12"/>
    <p:sldId id="293" r:id="rId13"/>
    <p:sldId id="295" r:id="rId14"/>
    <p:sldId id="288" r:id="rId15"/>
    <p:sldId id="261"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Lst>
  <p:sldSz cx="9144000" cy="5143500" type="screen16x9"/>
  <p:notesSz cx="6858000" cy="9144000"/>
  <p:embeddedFontLst>
    <p:embeddedFont>
      <p:font typeface="Barlow" panose="020B0604020202020204" charset="0"/>
      <p:regular r:id="rId41"/>
      <p:bold r:id="rId42"/>
      <p:italic r:id="rId43"/>
      <p:boldItalic r:id="rId44"/>
    </p:embeddedFont>
    <p:embeddedFont>
      <p:font typeface="Barlow Light" panose="020B0604020202020204" charset="0"/>
      <p:regular r:id="rId45"/>
      <p:bold r:id="rId46"/>
      <p:italic r:id="rId47"/>
      <p:boldItalic r:id="rId48"/>
    </p:embeddedFont>
    <p:embeddedFont>
      <p:font typeface="Barlow SemiBold" panose="020B060402020202020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Montserrat" panose="020B0604020202020204" charset="0"/>
      <p:regular r:id="rId57"/>
      <p:bold r:id="rId58"/>
      <p:italic r:id="rId59"/>
      <p:boldItalic r:id="rId60"/>
    </p:embeddedFont>
    <p:embeddedFont>
      <p:font typeface="Raleway" panose="020B0604020202020204" charset="0"/>
      <p:regular r:id="rId61"/>
      <p:bold r:id="rId62"/>
      <p:italic r:id="rId63"/>
      <p:boldItalic r:id="rId64"/>
    </p:embeddedFont>
    <p:embeddedFont>
      <p:font typeface="Raleway SemiBold"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62"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70b9f856d4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70b9f856d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g70b9f856d4_0_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5" name="Google Shape;3515;g70b9f856d4_0_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4"/>
        <p:cNvGrpSpPr/>
        <p:nvPr/>
      </p:nvGrpSpPr>
      <p:grpSpPr>
        <a:xfrm>
          <a:off x="0" y="0"/>
          <a:ext cx="0" cy="0"/>
          <a:chOff x="0" y="0"/>
          <a:chExt cx="0" cy="0"/>
        </a:xfrm>
      </p:grpSpPr>
      <p:sp>
        <p:nvSpPr>
          <p:cNvPr id="4405" name="Google Shape;4405;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6" name="Google Shape;4406;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hyperlink" Target="http://unsplash.com/&amp;utm_source=slidescarnival" TargetMode="External"/><Relationship Id="rId4" Type="http://schemas.openxmlformats.org/officeDocument/2006/relationships/hyperlink" Target="https://isometric.onlin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www.fontsquirrel.com/fonts/barl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212041"/>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provides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detailed financial information and high service costs. In this way SimFin provides a valuable resource democratizing access in a market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Tree>
    <p:extLst>
      <p:ext uri="{BB962C8B-B14F-4D97-AF65-F5344CB8AC3E}">
        <p14:creationId xmlns:p14="http://schemas.microsoft.com/office/powerpoint/2010/main" val="2492790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Tree>
    <p:extLst>
      <p:ext uri="{BB962C8B-B14F-4D97-AF65-F5344CB8AC3E}">
        <p14:creationId xmlns:p14="http://schemas.microsoft.com/office/powerpoint/2010/main" val="2954615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a:blip r:embed="rId3"/>
          <a:stretch>
            <a:fillRect/>
          </a:stretch>
        </p:blipFill>
        <p:spPr>
          <a:xfrm>
            <a:off x="872556" y="1088571"/>
            <a:ext cx="7140941" cy="4016779"/>
          </a:xfrm>
          <a:prstGeom prst="rect">
            <a:avLst/>
          </a:prstGeom>
        </p:spPr>
      </p:pic>
    </p:spTree>
    <p:extLst>
      <p:ext uri="{BB962C8B-B14F-4D97-AF65-F5344CB8AC3E}">
        <p14:creationId xmlns:p14="http://schemas.microsoft.com/office/powerpoint/2010/main" val="6577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a:blip r:embed="rId3"/>
          <a:stretch>
            <a:fillRect/>
          </a:stretch>
        </p:blipFill>
        <p:spPr>
          <a:xfrm>
            <a:off x="876590" y="1095829"/>
            <a:ext cx="7128037" cy="4009521"/>
          </a:xfrm>
          <a:prstGeom prst="rect">
            <a:avLst/>
          </a:prstGeom>
        </p:spPr>
      </p:pic>
    </p:spTree>
    <p:extLst>
      <p:ext uri="{BB962C8B-B14F-4D97-AF65-F5344CB8AC3E}">
        <p14:creationId xmlns:p14="http://schemas.microsoft.com/office/powerpoint/2010/main" val="2052229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a:t>
            </a:r>
            <a:br>
              <a:rPr lang="en"/>
            </a:br>
            <a:r>
              <a:rPr lang="en"/>
              <a:t>slide title</a:t>
            </a:r>
            <a:endParaRPr/>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a:t>Here you have a list of items</a:t>
            </a:r>
            <a:endParaRPr/>
          </a:p>
          <a:p>
            <a:pPr marL="457200" lvl="0" indent="-342900" algn="l" rtl="0">
              <a:spcBef>
                <a:spcPts val="0"/>
              </a:spcBef>
              <a:spcAft>
                <a:spcPts val="0"/>
              </a:spcAft>
              <a:buSzPts val="1800"/>
              <a:buChar char="▸"/>
            </a:pPr>
            <a:r>
              <a:rPr lang="en"/>
              <a:t>And some text</a:t>
            </a:r>
            <a:endParaRPr/>
          </a:p>
          <a:p>
            <a:pPr marL="457200" lvl="0" indent="-342900" algn="l" rtl="0">
              <a:spcBef>
                <a:spcPts val="0"/>
              </a:spcBef>
              <a:spcAft>
                <a:spcPts val="0"/>
              </a:spcAft>
              <a:buSzPts val="18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596" name="Google Shape;596;p1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858" name="Google Shape;858;p1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 can also split your content</a:t>
            </a:r>
            <a:endParaRPr/>
          </a:p>
        </p:txBody>
      </p:sp>
      <p:sp>
        <p:nvSpPr>
          <p:cNvPr id="859" name="Google Shape;859;p19"/>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coal, ebony, and of outer space. It is the darkest color, the result of the absence of or complete absorption of light.</a:t>
            </a:r>
            <a:endParaRPr/>
          </a:p>
        </p:txBody>
      </p:sp>
      <p:sp>
        <p:nvSpPr>
          <p:cNvPr id="860" name="Google Shape;860;p1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861" name="Google Shape;861;p19"/>
          <p:cNvGrpSpPr/>
          <p:nvPr/>
        </p:nvGrpSpPr>
        <p:grpSpPr>
          <a:xfrm>
            <a:off x="6495404" y="1849734"/>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 two or three columns</a:t>
            </a:r>
            <a:endParaRPr/>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001" name="Google Shape;1001;p2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A picture is worth a thousand words</a:t>
            </a:r>
            <a:endParaRPr sz="360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381000" y="381000"/>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000" b="0">
                <a:solidFill>
                  <a:schemeClr val="lt1"/>
                </a:solidFill>
                <a:highlight>
                  <a:schemeClr val="accent1"/>
                </a:highlight>
              </a:rPr>
              <a:t>Want big impact?</a:t>
            </a:r>
            <a:endParaRPr sz="3000" b="0">
              <a:solidFill>
                <a:schemeClr val="lt1"/>
              </a:solidFill>
              <a:highlight>
                <a:schemeClr val="accent1"/>
              </a:highlight>
            </a:endParaRPr>
          </a:p>
          <a:p>
            <a:pPr marL="0" lvl="0" indent="0" algn="l" rtl="0">
              <a:lnSpc>
                <a:spcPct val="115000"/>
              </a:lnSpc>
              <a:spcBef>
                <a:spcPts val="0"/>
              </a:spcBef>
              <a:spcAft>
                <a:spcPts val="0"/>
              </a:spcAft>
              <a:buNone/>
            </a:pPr>
            <a:r>
              <a:rPr lang="en" sz="3000">
                <a:solidFill>
                  <a:schemeClr val="lt1"/>
                </a:solidFill>
                <a:highlight>
                  <a:schemeClr val="accent2"/>
                </a:highlight>
              </a:rPr>
              <a:t>Use big image.</a:t>
            </a:r>
            <a:endParaRPr sz="3000">
              <a:solidFill>
                <a:schemeClr val="lt1"/>
              </a:solidFill>
              <a:highlight>
                <a:schemeClr val="accent2"/>
              </a:highlight>
            </a:endParaRPr>
          </a:p>
        </p:txBody>
      </p:sp>
      <p:sp>
        <p:nvSpPr>
          <p:cNvPr id="1015" name="Google Shape;1015;p22"/>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19</a:t>
            </a:fld>
            <a:endParaRPr>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Use diagrams to explain your ideas</a:t>
            </a:r>
            <a:endParaRPr/>
          </a:p>
        </p:txBody>
      </p:sp>
      <p:sp>
        <p:nvSpPr>
          <p:cNvPr id="1021" name="Google Shape;1021;p2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1022" name="Google Shape;1022;p23"/>
          <p:cNvGrpSpPr/>
          <p:nvPr/>
        </p:nvGrpSpPr>
        <p:grpSpPr>
          <a:xfrm>
            <a:off x="2655041" y="2436044"/>
            <a:ext cx="2200509" cy="1776159"/>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5" name="Google Shape;1025;p23"/>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26" name="Google Shape;1026;p23"/>
          <p:cNvGrpSpPr/>
          <p:nvPr/>
        </p:nvGrpSpPr>
        <p:grpSpPr>
          <a:xfrm>
            <a:off x="457232" y="2436044"/>
            <a:ext cx="2200509" cy="1776159"/>
            <a:chOff x="1126863" y="2013875"/>
            <a:chExt cx="1944600" cy="1569600"/>
          </a:xfrm>
        </p:grpSpPr>
        <p:sp>
          <p:nvSpPr>
            <p:cNvPr id="1027" name="Google Shape;1027;p23"/>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9" name="Google Shape;1029;p23"/>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30" name="Google Shape;1030;p23"/>
          <p:cNvGrpSpPr/>
          <p:nvPr/>
        </p:nvGrpSpPr>
        <p:grpSpPr>
          <a:xfrm>
            <a:off x="4852720" y="2436044"/>
            <a:ext cx="3396158" cy="1776159"/>
            <a:chOff x="5015938" y="2013875"/>
            <a:chExt cx="3001200" cy="1569600"/>
          </a:xfrm>
        </p:grpSpPr>
        <p:sp>
          <p:nvSpPr>
            <p:cNvPr id="1031" name="Google Shape;1031;p23"/>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32" name="Google Shape;1032;p23"/>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a:t>
              </a:r>
              <a:br>
                <a:rPr lang="en" sz="1100" b="1">
                  <a:solidFill>
                    <a:srgbClr val="FFFFFF"/>
                  </a:solidFill>
                  <a:latin typeface="Barlow"/>
                  <a:ea typeface="Barlow"/>
                  <a:cs typeface="Barlow"/>
                  <a:sym typeface="Barlow"/>
                </a:rPr>
              </a:br>
              <a:r>
                <a:rPr lang="en" sz="1100" b="1">
                  <a:solidFill>
                    <a:srgbClr val="FFFFFF"/>
                  </a:solidFill>
                  <a:latin typeface="Barlow"/>
                  <a:ea typeface="Barlow"/>
                  <a:cs typeface="Barlow"/>
                  <a:sym typeface="Barlow"/>
                </a:rPr>
                <a:t>tempus</a:t>
              </a:r>
              <a:endParaRPr sz="1100">
                <a:solidFill>
                  <a:srgbClr val="FFFFFF"/>
                </a:solidFill>
                <a:latin typeface="Barlow"/>
                <a:ea typeface="Barlow"/>
                <a:cs typeface="Barlow"/>
                <a:sym typeface="Barlow"/>
              </a:endParaRPr>
            </a:p>
          </p:txBody>
        </p:sp>
        <p:sp>
          <p:nvSpPr>
            <p:cNvPr id="1033" name="Google Shape;1033;p23"/>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 Ipsum dolor sit amet elit, sed do eiusmod tempor.</a:t>
              </a:r>
              <a:endParaRPr sz="1100">
                <a:solidFill>
                  <a:srgbClr val="FFFFFF"/>
                </a:solidFill>
                <a:latin typeface="Barlow"/>
                <a:ea typeface="Barlow"/>
                <a:cs typeface="Barlow"/>
                <a:sym typeface="Barlow"/>
              </a:endParaRPr>
            </a:p>
          </p:txBody>
        </p:sp>
      </p:grpSp>
      <p:grpSp>
        <p:nvGrpSpPr>
          <p:cNvPr id="1034" name="Google Shape;1034;p23"/>
          <p:cNvGrpSpPr/>
          <p:nvPr/>
        </p:nvGrpSpPr>
        <p:grpSpPr>
          <a:xfrm>
            <a:off x="4705169" y="3213940"/>
            <a:ext cx="295999" cy="294651"/>
            <a:chOff x="4858109" y="2631368"/>
            <a:chExt cx="316442" cy="315000"/>
          </a:xfrm>
        </p:grpSpPr>
        <p:sp>
          <p:nvSpPr>
            <p:cNvPr id="1035" name="Google Shape;1035;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037" name="Google Shape;1037;p23"/>
          <p:cNvGrpSpPr/>
          <p:nvPr/>
        </p:nvGrpSpPr>
        <p:grpSpPr>
          <a:xfrm>
            <a:off x="2512794" y="3213816"/>
            <a:ext cx="294612" cy="294612"/>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And tables to compare data</a:t>
            </a:r>
            <a:endParaRPr/>
          </a:p>
        </p:txBody>
      </p:sp>
      <p:graphicFrame>
        <p:nvGraphicFramePr>
          <p:cNvPr id="1045" name="Google Shape;1045;p24"/>
          <p:cNvGraphicFramePr/>
          <p:nvPr>
            <p:extLst>
              <p:ext uri="{D42A27DB-BD31-4B8C-83A1-F6EECF244321}">
                <p14:modId xmlns:p14="http://schemas.microsoft.com/office/powerpoint/2010/main" val="4211922859"/>
              </p:ext>
            </p:extLst>
          </p:nvPr>
        </p:nvGraphicFramePr>
        <p:xfrm>
          <a:off x="457200" y="2402681"/>
          <a:ext cx="4205300" cy="2004100"/>
        </p:xfrm>
        <a:graphic>
          <a:graphicData uri="http://schemas.openxmlformats.org/drawingml/2006/table">
            <a:tbl>
              <a:tblPr>
                <a:noFill/>
                <a:tableStyleId>{C58408E2-9119-4A84-8479-B559AC5D748C}</a:tableStyleId>
              </a:tblPr>
              <a:tblGrid>
                <a:gridCol w="1051325">
                  <a:extLst>
                    <a:ext uri="{9D8B030D-6E8A-4147-A177-3AD203B41FA5}">
                      <a16:colId xmlns:a16="http://schemas.microsoft.com/office/drawing/2014/main" val="20000"/>
                    </a:ext>
                  </a:extLst>
                </a:gridCol>
                <a:gridCol w="1051325">
                  <a:extLst>
                    <a:ext uri="{9D8B030D-6E8A-4147-A177-3AD203B41FA5}">
                      <a16:colId xmlns:a16="http://schemas.microsoft.com/office/drawing/2014/main" val="20001"/>
                    </a:ext>
                  </a:extLst>
                </a:gridCol>
                <a:gridCol w="1051325">
                  <a:extLst>
                    <a:ext uri="{9D8B030D-6E8A-4147-A177-3AD203B41FA5}">
                      <a16:colId xmlns:a16="http://schemas.microsoft.com/office/drawing/2014/main" val="20002"/>
                    </a:ext>
                  </a:extLst>
                </a:gridCol>
                <a:gridCol w="105132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dirty="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Barlow"/>
                          <a:ea typeface="Barlow"/>
                          <a:cs typeface="Barlow"/>
                          <a:sym typeface="Barlow"/>
                        </a:rPr>
                        <a:t>A</a:t>
                      </a:r>
                      <a:endParaRPr sz="1100" dirty="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B</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C</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Yellow</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7</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Blue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30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Orange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24</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Barlow"/>
                          <a:ea typeface="Barlow"/>
                          <a:cs typeface="Barlow"/>
                          <a:sym typeface="Barlow"/>
                        </a:rPr>
                        <a:t>16</a:t>
                      </a:r>
                      <a:endParaRPr b="1" dirty="0">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46" name="Google Shape;1046;p2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1047" name="Google Shape;1047;p24"/>
          <p:cNvGrpSpPr/>
          <p:nvPr/>
        </p:nvGrpSpPr>
        <p:grpSpPr>
          <a:xfrm>
            <a:off x="5191199" y="905259"/>
            <a:ext cx="3495801" cy="3628765"/>
            <a:chOff x="2012475" y="393272"/>
            <a:chExt cx="4440240" cy="4609126"/>
          </a:xfrm>
        </p:grpSpPr>
        <p:sp>
          <p:nvSpPr>
            <p:cNvPr id="1048" name="Google Shape;1048;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chemeClr val="lt1"/>
                </a:solidFill>
              </a:rPr>
              <a:t>Maps</a:t>
            </a:r>
            <a:endParaRPr sz="3000">
              <a:solidFill>
                <a:schemeClr val="lt1"/>
              </a:solidFill>
            </a:endParaRPr>
          </a:p>
        </p:txBody>
      </p:sp>
      <p:sp>
        <p:nvSpPr>
          <p:cNvPr id="1147" name="Google Shape;1147;p25"/>
          <p:cNvSpPr/>
          <p:nvPr/>
        </p:nvSpPr>
        <p:spPr>
          <a:xfrm>
            <a:off x="1947750" y="1878125"/>
            <a:ext cx="7479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Barlow"/>
                <a:ea typeface="Barlow"/>
                <a:cs typeface="Barlow"/>
                <a:sym typeface="Barlow"/>
              </a:rPr>
              <a:t>our office</a:t>
            </a:r>
            <a:endParaRPr sz="1000">
              <a:solidFill>
                <a:schemeClr val="lt1"/>
              </a:solidFill>
              <a:latin typeface="Barlow"/>
              <a:ea typeface="Barlow"/>
              <a:cs typeface="Barlow"/>
              <a:sym typeface="Barlow"/>
            </a:endParaRPr>
          </a:p>
        </p:txBody>
      </p:sp>
      <p:sp>
        <p:nvSpPr>
          <p:cNvPr id="1148" name="Google Shape;1148;p25"/>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22</a:t>
            </a:fld>
            <a:endParaRPr>
              <a:solidFill>
                <a:schemeClr val="accent2"/>
              </a:solidFill>
            </a:endParaRPr>
          </a:p>
        </p:txBody>
      </p:sp>
      <p:sp>
        <p:nvSpPr>
          <p:cNvPr id="1149" name="Google Shape;1149;p25"/>
          <p:cNvSpPr txBox="1">
            <a:spLocks noGrp="1"/>
          </p:cNvSpPr>
          <p:nvPr>
            <p:ph type="body" idx="4294967295"/>
          </p:nvPr>
        </p:nvSpPr>
        <p:spPr>
          <a:xfrm>
            <a:off x="1090975" y="453200"/>
            <a:ext cx="7719300" cy="306900"/>
          </a:xfrm>
          <a:prstGeom prst="rect">
            <a:avLst/>
          </a:prstGeom>
        </p:spPr>
        <p:txBody>
          <a:bodyPr spcFirstLastPara="1" wrap="square" lIns="0" tIns="0" rIns="0" bIns="0" anchor="t" anchorCtr="0">
            <a:noAutofit/>
          </a:bodyPr>
          <a:lstStyle/>
          <a:p>
            <a:pPr marL="0" lvl="0" indent="0" algn="r" rtl="0">
              <a:spcBef>
                <a:spcPts val="600"/>
              </a:spcBef>
              <a:spcAft>
                <a:spcPts val="0"/>
              </a:spcAft>
              <a:buNone/>
            </a:pPr>
            <a:r>
              <a:rPr lang="en" sz="900" b="1">
                <a:solidFill>
                  <a:schemeClr val="lt1"/>
                </a:solidFill>
              </a:rPr>
              <a:t>Find more maps at </a:t>
            </a:r>
            <a:r>
              <a:rPr lang="en" sz="900" u="sng">
                <a:solidFill>
                  <a:schemeClr val="lt1"/>
                </a:solidFill>
                <a:hlinkClick r:id="rId3"/>
              </a:rPr>
              <a:t>slidescarnival.com/extra-free-resources-icons-and-maps</a:t>
            </a:r>
            <a:endParaRPr sz="900">
              <a:solidFill>
                <a:schemeClr val="lt1"/>
              </a:solidFill>
            </a:endParaRPr>
          </a:p>
          <a:p>
            <a:pPr marL="0" lvl="0" indent="0" algn="r" rtl="0">
              <a:spcBef>
                <a:spcPts val="600"/>
              </a:spcBef>
              <a:spcAft>
                <a:spcPts val="0"/>
              </a:spcAft>
              <a:buNone/>
            </a:pPr>
            <a:endParaRPr sz="900" b="1">
              <a:solidFill>
                <a:schemeClr val="lt1"/>
              </a:solidFill>
            </a:endParaRPr>
          </a:p>
        </p:txBody>
      </p:sp>
      <p:sp>
        <p:nvSpPr>
          <p:cNvPr id="1150" name="Google Shape;1150;p25"/>
          <p:cNvSpPr/>
          <p:nvPr/>
        </p:nvSpPr>
        <p:spPr>
          <a:xfrm>
            <a:off x="1090975" y="21473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2824525" y="379512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853225" y="19448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4596175" y="40904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6720250" y="24140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7377475" y="415707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26"/>
          <p:cNvSpPr txBox="1">
            <a:spLocks noGrp="1"/>
          </p:cNvSpPr>
          <p:nvPr>
            <p:ph type="ctrTitle" idx="4294967295"/>
          </p:nvPr>
        </p:nvSpPr>
        <p:spPr>
          <a:xfrm>
            <a:off x="1019175" y="1863600"/>
            <a:ext cx="74388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latin typeface="Barlow SemiBold"/>
                <a:ea typeface="Barlow SemiBold"/>
                <a:cs typeface="Barlow SemiBold"/>
                <a:sym typeface="Barlow SemiBold"/>
              </a:rPr>
              <a:t>89,526,124</a:t>
            </a:r>
            <a:endParaRPr sz="9600">
              <a:latin typeface="Barlow SemiBold"/>
              <a:ea typeface="Barlow SemiBold"/>
              <a:cs typeface="Barlow SemiBold"/>
              <a:sym typeface="Barlow SemiBold"/>
            </a:endParaRPr>
          </a:p>
        </p:txBody>
      </p:sp>
      <p:sp>
        <p:nvSpPr>
          <p:cNvPr id="1161" name="Google Shape;1161;p26"/>
          <p:cNvSpPr txBox="1">
            <a:spLocks noGrp="1"/>
          </p:cNvSpPr>
          <p:nvPr>
            <p:ph type="subTitle" idx="4294967295"/>
          </p:nvPr>
        </p:nvSpPr>
        <p:spPr>
          <a:xfrm>
            <a:off x="1019175" y="2992450"/>
            <a:ext cx="74388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1162" name="Google Shape;1162;p2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1163" name="Google Shape;1163;p26"/>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27"/>
          <p:cNvSpPr txBox="1">
            <a:spLocks noGrp="1"/>
          </p:cNvSpPr>
          <p:nvPr>
            <p:ph type="ctrTitle" idx="4294967295"/>
          </p:nvPr>
        </p:nvSpPr>
        <p:spPr>
          <a:xfrm>
            <a:off x="685800" y="876600"/>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169" name="Google Shape;1169;p27"/>
          <p:cNvSpPr txBox="1">
            <a:spLocks noGrp="1"/>
          </p:cNvSpPr>
          <p:nvPr>
            <p:ph type="subTitle" idx="4294967295"/>
          </p:nvPr>
        </p:nvSpPr>
        <p:spPr>
          <a:xfrm>
            <a:off x="685800" y="1411308"/>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1170" name="Google Shape;1170;p27"/>
          <p:cNvSpPr txBox="1">
            <a:spLocks noGrp="1"/>
          </p:cNvSpPr>
          <p:nvPr>
            <p:ph type="ctrTitle" idx="4294967295"/>
          </p:nvPr>
        </p:nvSpPr>
        <p:spPr>
          <a:xfrm>
            <a:off x="685800" y="3505493"/>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171" name="Google Shape;1171;p27"/>
          <p:cNvSpPr txBox="1">
            <a:spLocks noGrp="1"/>
          </p:cNvSpPr>
          <p:nvPr>
            <p:ph type="subTitle" idx="4294967295"/>
          </p:nvPr>
        </p:nvSpPr>
        <p:spPr>
          <a:xfrm>
            <a:off x="685800" y="4040201"/>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1172" name="Google Shape;1172;p27"/>
          <p:cNvSpPr txBox="1">
            <a:spLocks noGrp="1"/>
          </p:cNvSpPr>
          <p:nvPr>
            <p:ph type="ctrTitle" idx="4294967295"/>
          </p:nvPr>
        </p:nvSpPr>
        <p:spPr>
          <a:xfrm>
            <a:off x="685800" y="2191047"/>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173" name="Google Shape;1173;p27"/>
          <p:cNvSpPr txBox="1">
            <a:spLocks noGrp="1"/>
          </p:cNvSpPr>
          <p:nvPr>
            <p:ph type="subTitle" idx="4294967295"/>
          </p:nvPr>
        </p:nvSpPr>
        <p:spPr>
          <a:xfrm>
            <a:off x="685800" y="2725755"/>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1174" name="Google Shape;1174;p2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1175" name="Google Shape;1175;p27"/>
          <p:cNvGrpSpPr/>
          <p:nvPr/>
        </p:nvGrpSpPr>
        <p:grpSpPr>
          <a:xfrm>
            <a:off x="5233951" y="823317"/>
            <a:ext cx="3414844" cy="3813266"/>
            <a:chOff x="2152775" y="305709"/>
            <a:chExt cx="4264823" cy="4762415"/>
          </a:xfrm>
        </p:grpSpPr>
        <p:grpSp>
          <p:nvGrpSpPr>
            <p:cNvPr id="1176" name="Google Shape;1176;p27"/>
            <p:cNvGrpSpPr/>
            <p:nvPr/>
          </p:nvGrpSpPr>
          <p:grpSpPr>
            <a:xfrm>
              <a:off x="2593845" y="3487641"/>
              <a:ext cx="936028" cy="696373"/>
              <a:chOff x="4403470" y="4229766"/>
              <a:chExt cx="936028" cy="696373"/>
            </a:xfrm>
          </p:grpSpPr>
          <p:sp>
            <p:nvSpPr>
              <p:cNvPr id="1177" name="Google Shape;1177;p2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4" name="Google Shape;1194;p27"/>
            <p:cNvGrpSpPr/>
            <p:nvPr/>
          </p:nvGrpSpPr>
          <p:grpSpPr>
            <a:xfrm>
              <a:off x="2682040" y="3351243"/>
              <a:ext cx="883852" cy="621125"/>
              <a:chOff x="4491665" y="4093368"/>
              <a:chExt cx="883852" cy="621125"/>
            </a:xfrm>
          </p:grpSpPr>
          <p:sp>
            <p:nvSpPr>
              <p:cNvPr id="1195" name="Google Shape;1195;p2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1" name="Google Shape;1211;p27"/>
            <p:cNvGrpSpPr/>
            <p:nvPr/>
          </p:nvGrpSpPr>
          <p:grpSpPr>
            <a:xfrm>
              <a:off x="2654955" y="3219989"/>
              <a:ext cx="883852" cy="621029"/>
              <a:chOff x="4464580" y="3962114"/>
              <a:chExt cx="883852" cy="621029"/>
            </a:xfrm>
          </p:grpSpPr>
          <p:sp>
            <p:nvSpPr>
              <p:cNvPr id="1212" name="Google Shape;1212;p2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8" name="Google Shape;1228;p27"/>
            <p:cNvGrpSpPr/>
            <p:nvPr/>
          </p:nvGrpSpPr>
          <p:grpSpPr>
            <a:xfrm>
              <a:off x="2692590" y="3093401"/>
              <a:ext cx="883852" cy="621030"/>
              <a:chOff x="4502215" y="3835526"/>
              <a:chExt cx="883852" cy="621030"/>
            </a:xfrm>
          </p:grpSpPr>
          <p:sp>
            <p:nvSpPr>
              <p:cNvPr id="1229" name="Google Shape;1229;p2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5" name="Google Shape;1245;p27"/>
            <p:cNvGrpSpPr/>
            <p:nvPr/>
          </p:nvGrpSpPr>
          <p:grpSpPr>
            <a:xfrm>
              <a:off x="2665504" y="2962052"/>
              <a:ext cx="883852" cy="621125"/>
              <a:chOff x="4475129" y="3704177"/>
              <a:chExt cx="883852" cy="621125"/>
            </a:xfrm>
          </p:grpSpPr>
          <p:sp>
            <p:nvSpPr>
              <p:cNvPr id="1246" name="Google Shape;1246;p2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2" name="Google Shape;1262;p27"/>
            <p:cNvGrpSpPr/>
            <p:nvPr/>
          </p:nvGrpSpPr>
          <p:grpSpPr>
            <a:xfrm>
              <a:off x="2665504" y="2818605"/>
              <a:ext cx="883852" cy="621125"/>
              <a:chOff x="4475129" y="3560730"/>
              <a:chExt cx="883852" cy="621125"/>
            </a:xfrm>
          </p:grpSpPr>
          <p:sp>
            <p:nvSpPr>
              <p:cNvPr id="1263" name="Google Shape;1263;p2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9" name="Google Shape;1279;p27"/>
            <p:cNvGrpSpPr/>
            <p:nvPr/>
          </p:nvGrpSpPr>
          <p:grpSpPr>
            <a:xfrm>
              <a:off x="2694110" y="2656109"/>
              <a:ext cx="883852" cy="621029"/>
              <a:chOff x="4503735" y="3398234"/>
              <a:chExt cx="883852" cy="621029"/>
            </a:xfrm>
          </p:grpSpPr>
          <p:sp>
            <p:nvSpPr>
              <p:cNvPr id="1280" name="Google Shape;1280;p2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6" name="Google Shape;1296;p2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1" name="Google Shape;1301;p27"/>
            <p:cNvGrpSpPr/>
            <p:nvPr/>
          </p:nvGrpSpPr>
          <p:grpSpPr>
            <a:xfrm>
              <a:off x="3781914" y="3000342"/>
              <a:ext cx="883852" cy="621125"/>
              <a:chOff x="5591539" y="3742467"/>
              <a:chExt cx="883852" cy="621125"/>
            </a:xfrm>
          </p:grpSpPr>
          <p:sp>
            <p:nvSpPr>
              <p:cNvPr id="1302" name="Google Shape;1302;p2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27"/>
            <p:cNvGrpSpPr/>
            <p:nvPr/>
          </p:nvGrpSpPr>
          <p:grpSpPr>
            <a:xfrm>
              <a:off x="3781914" y="2856896"/>
              <a:ext cx="883852" cy="621029"/>
              <a:chOff x="5591539" y="3599021"/>
              <a:chExt cx="883852" cy="621029"/>
            </a:xfrm>
          </p:grpSpPr>
          <p:sp>
            <p:nvSpPr>
              <p:cNvPr id="1319" name="Google Shape;1319;p2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5" name="Google Shape;1335;p27"/>
            <p:cNvGrpSpPr/>
            <p:nvPr/>
          </p:nvGrpSpPr>
          <p:grpSpPr>
            <a:xfrm>
              <a:off x="3810520" y="2694304"/>
              <a:ext cx="883852" cy="621125"/>
              <a:chOff x="5620145" y="3436429"/>
              <a:chExt cx="883852" cy="621125"/>
            </a:xfrm>
          </p:grpSpPr>
          <p:sp>
            <p:nvSpPr>
              <p:cNvPr id="1336" name="Google Shape;1336;p2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27"/>
            <p:cNvGrpSpPr/>
            <p:nvPr/>
          </p:nvGrpSpPr>
          <p:grpSpPr>
            <a:xfrm>
              <a:off x="3800921" y="2531712"/>
              <a:ext cx="883852" cy="621125"/>
              <a:chOff x="5610546" y="3273837"/>
              <a:chExt cx="883852" cy="621125"/>
            </a:xfrm>
          </p:grpSpPr>
          <p:sp>
            <p:nvSpPr>
              <p:cNvPr id="1353" name="Google Shape;1353;p2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9" name="Google Shape;1369;p27"/>
            <p:cNvGrpSpPr/>
            <p:nvPr/>
          </p:nvGrpSpPr>
          <p:grpSpPr>
            <a:xfrm>
              <a:off x="3829623" y="2378741"/>
              <a:ext cx="883852" cy="621029"/>
              <a:chOff x="5639248" y="3120866"/>
              <a:chExt cx="883852" cy="621029"/>
            </a:xfrm>
          </p:grpSpPr>
          <p:sp>
            <p:nvSpPr>
              <p:cNvPr id="1370" name="Google Shape;1370;p2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27"/>
            <p:cNvGrpSpPr/>
            <p:nvPr/>
          </p:nvGrpSpPr>
          <p:grpSpPr>
            <a:xfrm>
              <a:off x="3810520" y="2225674"/>
              <a:ext cx="883852" cy="621125"/>
              <a:chOff x="5620145" y="2967799"/>
              <a:chExt cx="883852" cy="621125"/>
            </a:xfrm>
          </p:grpSpPr>
          <p:sp>
            <p:nvSpPr>
              <p:cNvPr id="1387" name="Google Shape;1387;p2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27"/>
            <p:cNvGrpSpPr/>
            <p:nvPr/>
          </p:nvGrpSpPr>
          <p:grpSpPr>
            <a:xfrm>
              <a:off x="3839126" y="2072703"/>
              <a:ext cx="883852" cy="621124"/>
              <a:chOff x="5648751" y="2814828"/>
              <a:chExt cx="883852" cy="621124"/>
            </a:xfrm>
          </p:grpSpPr>
          <p:sp>
            <p:nvSpPr>
              <p:cNvPr id="1404" name="Google Shape;1404;p2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0" name="Google Shape;1420;p27"/>
            <p:cNvGrpSpPr/>
            <p:nvPr/>
          </p:nvGrpSpPr>
          <p:grpSpPr>
            <a:xfrm>
              <a:off x="3799020" y="4220685"/>
              <a:ext cx="883852" cy="621125"/>
              <a:chOff x="5608645" y="4962810"/>
              <a:chExt cx="883852" cy="621125"/>
            </a:xfrm>
          </p:grpSpPr>
          <p:sp>
            <p:nvSpPr>
              <p:cNvPr id="1421" name="Google Shape;1421;p2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27"/>
            <p:cNvGrpSpPr/>
            <p:nvPr/>
          </p:nvGrpSpPr>
          <p:grpSpPr>
            <a:xfrm>
              <a:off x="3799020" y="4077239"/>
              <a:ext cx="883852" cy="621125"/>
              <a:chOff x="5608645" y="4819364"/>
              <a:chExt cx="883852" cy="621125"/>
            </a:xfrm>
          </p:grpSpPr>
          <p:sp>
            <p:nvSpPr>
              <p:cNvPr id="1438" name="Google Shape;1438;p2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4" name="Google Shape;1454;p27"/>
            <p:cNvGrpSpPr/>
            <p:nvPr/>
          </p:nvGrpSpPr>
          <p:grpSpPr>
            <a:xfrm>
              <a:off x="3827627" y="3914647"/>
              <a:ext cx="883852" cy="621125"/>
              <a:chOff x="5637252" y="4656772"/>
              <a:chExt cx="883852" cy="621125"/>
            </a:xfrm>
          </p:grpSpPr>
          <p:sp>
            <p:nvSpPr>
              <p:cNvPr id="1455" name="Google Shape;1455;p2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1" name="Google Shape;1471;p27"/>
            <p:cNvGrpSpPr/>
            <p:nvPr/>
          </p:nvGrpSpPr>
          <p:grpSpPr>
            <a:xfrm>
              <a:off x="3818123" y="3752055"/>
              <a:ext cx="883852" cy="621125"/>
              <a:chOff x="5627748" y="4494180"/>
              <a:chExt cx="883852" cy="621125"/>
            </a:xfrm>
          </p:grpSpPr>
          <p:sp>
            <p:nvSpPr>
              <p:cNvPr id="1472" name="Google Shape;1472;p2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8" name="Google Shape;1488;p27"/>
            <p:cNvGrpSpPr/>
            <p:nvPr/>
          </p:nvGrpSpPr>
          <p:grpSpPr>
            <a:xfrm>
              <a:off x="2205711" y="4330032"/>
              <a:ext cx="883852" cy="621125"/>
              <a:chOff x="4015336" y="5072157"/>
              <a:chExt cx="883852" cy="621125"/>
            </a:xfrm>
          </p:grpSpPr>
          <p:sp>
            <p:nvSpPr>
              <p:cNvPr id="1489" name="Google Shape;1489;p2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27"/>
            <p:cNvGrpSpPr/>
            <p:nvPr/>
          </p:nvGrpSpPr>
          <p:grpSpPr>
            <a:xfrm>
              <a:off x="5533746" y="4396707"/>
              <a:ext cx="883852" cy="621030"/>
              <a:chOff x="7343371" y="5138832"/>
              <a:chExt cx="883852" cy="621030"/>
            </a:xfrm>
          </p:grpSpPr>
          <p:sp>
            <p:nvSpPr>
              <p:cNvPr id="1506" name="Google Shape;1506;p2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2" name="Google Shape;1522;p27"/>
            <p:cNvGrpSpPr/>
            <p:nvPr/>
          </p:nvGrpSpPr>
          <p:grpSpPr>
            <a:xfrm>
              <a:off x="5533746" y="4253261"/>
              <a:ext cx="883852" cy="621029"/>
              <a:chOff x="7343371" y="4995386"/>
              <a:chExt cx="883852" cy="621029"/>
            </a:xfrm>
          </p:grpSpPr>
          <p:sp>
            <p:nvSpPr>
              <p:cNvPr id="1523" name="Google Shape;1523;p2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9" name="Google Shape;1539;p27"/>
            <p:cNvGrpSpPr/>
            <p:nvPr/>
          </p:nvGrpSpPr>
          <p:grpSpPr>
            <a:xfrm>
              <a:off x="4965040" y="3574128"/>
              <a:ext cx="883852" cy="621125"/>
              <a:chOff x="6774665" y="4316253"/>
              <a:chExt cx="883852" cy="621125"/>
            </a:xfrm>
          </p:grpSpPr>
          <p:sp>
            <p:nvSpPr>
              <p:cNvPr id="1540" name="Google Shape;1540;p2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27"/>
            <p:cNvGrpSpPr/>
            <p:nvPr/>
          </p:nvGrpSpPr>
          <p:grpSpPr>
            <a:xfrm>
              <a:off x="4965040" y="3430682"/>
              <a:ext cx="883852" cy="621125"/>
              <a:chOff x="6774665" y="4172807"/>
              <a:chExt cx="883852" cy="621125"/>
            </a:xfrm>
          </p:grpSpPr>
          <p:sp>
            <p:nvSpPr>
              <p:cNvPr id="1557" name="Google Shape;1557;p2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7"/>
            <p:cNvGrpSpPr/>
            <p:nvPr/>
          </p:nvGrpSpPr>
          <p:grpSpPr>
            <a:xfrm>
              <a:off x="4993741" y="3268090"/>
              <a:ext cx="883853" cy="621125"/>
              <a:chOff x="6803366" y="4010215"/>
              <a:chExt cx="883853" cy="621125"/>
            </a:xfrm>
          </p:grpSpPr>
          <p:sp>
            <p:nvSpPr>
              <p:cNvPr id="1574" name="Google Shape;1574;p2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0" name="Google Shape;1590;p27"/>
            <p:cNvGrpSpPr/>
            <p:nvPr/>
          </p:nvGrpSpPr>
          <p:grpSpPr>
            <a:xfrm>
              <a:off x="4984142" y="3105498"/>
              <a:ext cx="883852" cy="621125"/>
              <a:chOff x="6793767" y="3847623"/>
              <a:chExt cx="883852" cy="621125"/>
            </a:xfrm>
          </p:grpSpPr>
          <p:sp>
            <p:nvSpPr>
              <p:cNvPr id="1591" name="Google Shape;1591;p2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7" name="Google Shape;1607;p2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2" name="Google Shape;1682;p27"/>
            <p:cNvGrpSpPr/>
            <p:nvPr/>
          </p:nvGrpSpPr>
          <p:grpSpPr>
            <a:xfrm>
              <a:off x="2715952" y="2834463"/>
              <a:ext cx="319677" cy="242660"/>
              <a:chOff x="6621095" y="1452181"/>
              <a:chExt cx="330894" cy="250785"/>
            </a:xfrm>
          </p:grpSpPr>
          <p:sp>
            <p:nvSpPr>
              <p:cNvPr id="1683" name="Google Shape;1683;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8" name="Google Shape;1688;p27"/>
            <p:cNvGrpSpPr/>
            <p:nvPr/>
          </p:nvGrpSpPr>
          <p:grpSpPr>
            <a:xfrm flipH="1">
              <a:off x="5538041" y="3330111"/>
              <a:ext cx="319677" cy="242660"/>
              <a:chOff x="6621095" y="1452181"/>
              <a:chExt cx="330894" cy="250785"/>
            </a:xfrm>
          </p:grpSpPr>
          <p:sp>
            <p:nvSpPr>
              <p:cNvPr id="1689" name="Google Shape;1689;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94" name="Google Shape;1694;p2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Our process is easy</a:t>
            </a:r>
            <a:endParaRPr/>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1702" name="Google Shape;1702;p28"/>
          <p:cNvGrpSpPr/>
          <p:nvPr/>
        </p:nvGrpSpPr>
        <p:grpSpPr>
          <a:xfrm>
            <a:off x="477963" y="1650359"/>
            <a:ext cx="2051418" cy="2588394"/>
            <a:chOff x="1083025" y="1574025"/>
            <a:chExt cx="1834900" cy="2315200"/>
          </a:xfrm>
        </p:grpSpPr>
        <p:sp>
          <p:nvSpPr>
            <p:cNvPr id="1703" name="Google Shape;1703;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04" name="Google Shape;1704;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05" name="Google Shape;1705;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06" name="Google Shape;1706;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07" name="Google Shape;1707;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8"/>
          <p:cNvGrpSpPr/>
          <p:nvPr/>
        </p:nvGrpSpPr>
        <p:grpSpPr>
          <a:xfrm>
            <a:off x="2388508" y="1650359"/>
            <a:ext cx="2051418" cy="2588394"/>
            <a:chOff x="1083025" y="1574025"/>
            <a:chExt cx="1834900" cy="2315200"/>
          </a:xfrm>
        </p:grpSpPr>
        <p:sp>
          <p:nvSpPr>
            <p:cNvPr id="1710"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11" name="Google Shape;1711;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12" name="Google Shape;1712;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13"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14"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28"/>
          <p:cNvGrpSpPr/>
          <p:nvPr/>
        </p:nvGrpSpPr>
        <p:grpSpPr>
          <a:xfrm>
            <a:off x="4302291" y="1649564"/>
            <a:ext cx="2051418" cy="2588394"/>
            <a:chOff x="1083025" y="1574025"/>
            <a:chExt cx="1834900" cy="2315200"/>
          </a:xfrm>
        </p:grpSpPr>
        <p:sp>
          <p:nvSpPr>
            <p:cNvPr id="1717" name="Google Shape;1717;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18" name="Google Shape;1718;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19" name="Google Shape;1719;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0" name="Google Shape;1720;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1" name="Google Shape;1721;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2" name="Google Shape;1722;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28"/>
          <p:cNvGrpSpPr/>
          <p:nvPr/>
        </p:nvGrpSpPr>
        <p:grpSpPr>
          <a:xfrm>
            <a:off x="6217659" y="1649551"/>
            <a:ext cx="2051418" cy="2588394"/>
            <a:chOff x="1083025" y="1574025"/>
            <a:chExt cx="1834900" cy="2315200"/>
          </a:xfrm>
        </p:grpSpPr>
        <p:sp>
          <p:nvSpPr>
            <p:cNvPr id="1724" name="Google Shape;1724;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25" name="Google Shape;1725;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26" name="Google Shape;1726;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7" name="Google Shape;1727;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8" name="Google Shape;1728;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9" name="Google Shape;1729;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2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review some concepts</a:t>
            </a:r>
            <a:endParaRPr/>
          </a:p>
        </p:txBody>
      </p:sp>
      <p:sp>
        <p:nvSpPr>
          <p:cNvPr id="1735" name="Google Shape;1735;p29"/>
          <p:cNvSpPr txBox="1">
            <a:spLocks noGrp="1"/>
          </p:cNvSpPr>
          <p:nvPr>
            <p:ph type="body" idx="1"/>
          </p:nvPr>
        </p:nvSpPr>
        <p:spPr>
          <a:xfrm>
            <a:off x="4572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36" name="Google Shape;1736;p29"/>
          <p:cNvSpPr txBox="1">
            <a:spLocks noGrp="1"/>
          </p:cNvSpPr>
          <p:nvPr>
            <p:ph type="body" idx="2"/>
          </p:nvPr>
        </p:nvSpPr>
        <p:spPr>
          <a:xfrm>
            <a:off x="329025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37" name="Google Shape;1737;p29"/>
          <p:cNvSpPr txBox="1">
            <a:spLocks noGrp="1"/>
          </p:cNvSpPr>
          <p:nvPr>
            <p:ph type="body" idx="3"/>
          </p:nvPr>
        </p:nvSpPr>
        <p:spPr>
          <a:xfrm>
            <a:off x="61233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1738" name="Google Shape;1738;p2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sp>
        <p:nvSpPr>
          <p:cNvPr id="1739" name="Google Shape;1739;p29"/>
          <p:cNvSpPr txBox="1">
            <a:spLocks noGrp="1"/>
          </p:cNvSpPr>
          <p:nvPr>
            <p:ph type="body" idx="1"/>
          </p:nvPr>
        </p:nvSpPr>
        <p:spPr>
          <a:xfrm>
            <a:off x="4572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40" name="Google Shape;1740;p29"/>
          <p:cNvSpPr txBox="1">
            <a:spLocks noGrp="1"/>
          </p:cNvSpPr>
          <p:nvPr>
            <p:ph type="body" idx="2"/>
          </p:nvPr>
        </p:nvSpPr>
        <p:spPr>
          <a:xfrm>
            <a:off x="329025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41" name="Google Shape;1741;p29"/>
          <p:cNvSpPr txBox="1">
            <a:spLocks noGrp="1"/>
          </p:cNvSpPr>
          <p:nvPr>
            <p:ph type="body" idx="3"/>
          </p:nvPr>
        </p:nvSpPr>
        <p:spPr>
          <a:xfrm>
            <a:off x="61233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30"/>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1747" name="Google Shape;1747;p3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1748" name="Google Shape;1748;p30"/>
          <p:cNvGrpSpPr/>
          <p:nvPr/>
        </p:nvGrpSpPr>
        <p:grpSpPr>
          <a:xfrm>
            <a:off x="6052563" y="735135"/>
            <a:ext cx="2596372" cy="2900838"/>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956" name="Google Shape;1956;p30" title="Chart"/>
          <p:cNvPicPr preferRelativeResize="0"/>
          <p:nvPr/>
        </p:nvPicPr>
        <p:blipFill>
          <a:blip r:embed="rId3">
            <a:alphaModFix/>
          </a:blip>
          <a:stretch>
            <a:fillRect/>
          </a:stretch>
        </p:blipFill>
        <p:spPr>
          <a:xfrm>
            <a:off x="457200" y="817469"/>
            <a:ext cx="4715601" cy="26832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31"/>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Mobile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sp>
        <p:nvSpPr>
          <p:cNvPr id="1962" name="Google Shape;1962;p31"/>
          <p:cNvSpPr/>
          <p:nvPr/>
        </p:nvSpPr>
        <p:spPr>
          <a:xfrm>
            <a:off x="5300136" y="772185"/>
            <a:ext cx="1745400" cy="31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1963" name="Google Shape;1963;p31"/>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28</a:t>
            </a:fld>
            <a:endParaRPr>
              <a:solidFill>
                <a:schemeClr val="accent2"/>
              </a:solidFill>
            </a:endParaRPr>
          </a:p>
        </p:txBody>
      </p:sp>
      <p:grpSp>
        <p:nvGrpSpPr>
          <p:cNvPr id="1964" name="Google Shape;1964;p31"/>
          <p:cNvGrpSpPr/>
          <p:nvPr/>
        </p:nvGrpSpPr>
        <p:grpSpPr>
          <a:xfrm>
            <a:off x="5248684" y="413748"/>
            <a:ext cx="1842985" cy="3822716"/>
            <a:chOff x="2547150" y="238125"/>
            <a:chExt cx="2525675" cy="5238750"/>
          </a:xfrm>
        </p:grpSpPr>
        <p:sp>
          <p:nvSpPr>
            <p:cNvPr id="1965" name="Google Shape;196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31"/>
          <p:cNvGrpSpPr/>
          <p:nvPr/>
        </p:nvGrpSpPr>
        <p:grpSpPr>
          <a:xfrm>
            <a:off x="6637552" y="2080650"/>
            <a:ext cx="1041945" cy="2747812"/>
            <a:chOff x="2217389" y="2145281"/>
            <a:chExt cx="771754" cy="2035265"/>
          </a:xfrm>
        </p:grpSpPr>
        <p:sp>
          <p:nvSpPr>
            <p:cNvPr id="1970" name="Google Shape;1970;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32"/>
          <p:cNvSpPr/>
          <p:nvPr/>
        </p:nvSpPr>
        <p:spPr>
          <a:xfrm>
            <a:off x="5091723" y="920939"/>
            <a:ext cx="2264100" cy="299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1991" name="Google Shape;1991;p32"/>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29</a:t>
            </a:fld>
            <a:endParaRPr>
              <a:solidFill>
                <a:schemeClr val="accent2"/>
              </a:solidFill>
            </a:endParaRPr>
          </a:p>
        </p:txBody>
      </p:sp>
      <p:grpSp>
        <p:nvGrpSpPr>
          <p:cNvPr id="1992" name="Google Shape;1992;p32"/>
          <p:cNvGrpSpPr/>
          <p:nvPr/>
        </p:nvGrpSpPr>
        <p:grpSpPr>
          <a:xfrm>
            <a:off x="5035361" y="585201"/>
            <a:ext cx="2384344" cy="3679174"/>
            <a:chOff x="2112475" y="238125"/>
            <a:chExt cx="3395050" cy="5238750"/>
          </a:xfrm>
        </p:grpSpPr>
        <p:sp>
          <p:nvSpPr>
            <p:cNvPr id="1993" name="Google Shape;1993;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1997;p32"/>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Tablet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1998" name="Google Shape;1998;p32"/>
          <p:cNvGrpSpPr/>
          <p:nvPr/>
        </p:nvGrpSpPr>
        <p:grpSpPr>
          <a:xfrm>
            <a:off x="6866152" y="2080650"/>
            <a:ext cx="1042234" cy="2747998"/>
            <a:chOff x="2217389" y="2145281"/>
            <a:chExt cx="771968" cy="2035404"/>
          </a:xfrm>
        </p:grpSpPr>
        <p:sp>
          <p:nvSpPr>
            <p:cNvPr id="1999" name="Google Shape;1999;p32"/>
            <p:cNvSpPr/>
            <p:nvPr/>
          </p:nvSpPr>
          <p:spPr>
            <a:xfrm>
              <a:off x="2315715" y="3791112"/>
              <a:ext cx="673642" cy="389572"/>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2657140" y="3935803"/>
              <a:ext cx="195392" cy="151201"/>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2658204" y="3985466"/>
              <a:ext cx="194423" cy="10160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2457350" y="3860101"/>
              <a:ext cx="195266" cy="145651"/>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2457756" y="3906656"/>
              <a:ext cx="194423" cy="101614"/>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2506461" y="2987362"/>
              <a:ext cx="335881" cy="96476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2582229" y="2387101"/>
              <a:ext cx="215046" cy="209600"/>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2243240" y="2453762"/>
              <a:ext cx="324472" cy="46349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2217389" y="2839467"/>
              <a:ext cx="154848" cy="10134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2221873" y="2861121"/>
              <a:ext cx="101110" cy="8428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2506235" y="2416390"/>
              <a:ext cx="349777" cy="70423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2790960" y="2560359"/>
              <a:ext cx="135542" cy="62211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2573358" y="2169926"/>
              <a:ext cx="232033" cy="2830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2582180" y="2145281"/>
              <a:ext cx="245303" cy="242358"/>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2773661" y="2522433"/>
              <a:ext cx="151977" cy="206889"/>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32"/>
            <p:cNvSpPr/>
            <p:nvPr/>
          </p:nvSpPr>
          <p:spPr>
            <a:xfrm>
              <a:off x="2459309" y="2417031"/>
              <a:ext cx="123487" cy="199128"/>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Live Demo</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3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30</a:t>
            </a:fld>
            <a:endParaRPr>
              <a:solidFill>
                <a:schemeClr val="accent2"/>
              </a:solidFill>
            </a:endParaRPr>
          </a:p>
        </p:txBody>
      </p:sp>
      <p:grpSp>
        <p:nvGrpSpPr>
          <p:cNvPr id="2020" name="Google Shape;2020;p33"/>
          <p:cNvGrpSpPr/>
          <p:nvPr/>
        </p:nvGrpSpPr>
        <p:grpSpPr>
          <a:xfrm>
            <a:off x="3824899" y="1241117"/>
            <a:ext cx="4542205" cy="2661224"/>
            <a:chOff x="1177450" y="241631"/>
            <a:chExt cx="6173152" cy="3616776"/>
          </a:xfrm>
        </p:grpSpPr>
        <p:sp>
          <p:nvSpPr>
            <p:cNvPr id="2021" name="Google Shape;2021;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5" name="Google Shape;2025;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Desktop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26" name="Google Shape;2026;p33"/>
          <p:cNvGrpSpPr/>
          <p:nvPr/>
        </p:nvGrpSpPr>
        <p:grpSpPr>
          <a:xfrm>
            <a:off x="7531342" y="2825005"/>
            <a:ext cx="1214233" cy="1885000"/>
            <a:chOff x="6492887" y="4126007"/>
            <a:chExt cx="271993" cy="422295"/>
          </a:xfrm>
        </p:grpSpPr>
        <p:sp>
          <p:nvSpPr>
            <p:cNvPr id="2027" name="Google Shape;2027;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48" name="Google Shape;2048;p33"/>
            <p:cNvGrpSpPr/>
            <p:nvPr/>
          </p:nvGrpSpPr>
          <p:grpSpPr>
            <a:xfrm>
              <a:off x="6551528" y="4270928"/>
              <a:ext cx="147953" cy="112133"/>
              <a:chOff x="6621095" y="1452181"/>
              <a:chExt cx="330894" cy="250785"/>
            </a:xfrm>
          </p:grpSpPr>
          <p:sp>
            <p:nvSpPr>
              <p:cNvPr id="2049" name="Google Shape;2049;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54" name="Google Shape;2054;p33"/>
          <p:cNvSpPr/>
          <p:nvPr/>
        </p:nvSpPr>
        <p:spPr>
          <a:xfrm>
            <a:off x="4329725" y="1397200"/>
            <a:ext cx="3519000" cy="221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3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2060" name="Google Shape;2060;p34"/>
          <p:cNvGrpSpPr/>
          <p:nvPr/>
        </p:nvGrpSpPr>
        <p:grpSpPr>
          <a:xfrm>
            <a:off x="5410301" y="719490"/>
            <a:ext cx="3356124" cy="3829046"/>
            <a:chOff x="2602525" y="317054"/>
            <a:chExt cx="4174283" cy="4762495"/>
          </a:xfrm>
        </p:grpSpPr>
        <p:sp>
          <p:nvSpPr>
            <p:cNvPr id="2061" name="Google Shape;2061;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8" name="Google Shape;2118;p34"/>
            <p:cNvGrpSpPr/>
            <p:nvPr/>
          </p:nvGrpSpPr>
          <p:grpSpPr>
            <a:xfrm>
              <a:off x="2941619" y="3895613"/>
              <a:ext cx="483621" cy="510995"/>
              <a:chOff x="4345944" y="4626313"/>
              <a:chExt cx="483621" cy="510995"/>
            </a:xfrm>
          </p:grpSpPr>
          <p:grpSp>
            <p:nvGrpSpPr>
              <p:cNvPr id="2119" name="Google Shape;2119;p34"/>
              <p:cNvGrpSpPr/>
              <p:nvPr/>
            </p:nvGrpSpPr>
            <p:grpSpPr>
              <a:xfrm>
                <a:off x="4345944" y="4852987"/>
                <a:ext cx="474200" cy="284321"/>
                <a:chOff x="4345944" y="4852987"/>
                <a:chExt cx="474200" cy="284321"/>
              </a:xfrm>
            </p:grpSpPr>
            <p:sp>
              <p:nvSpPr>
                <p:cNvPr id="2120" name="Google Shape;2120;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3" name="Google Shape;2123;p34"/>
                <p:cNvGrpSpPr/>
                <p:nvPr/>
              </p:nvGrpSpPr>
              <p:grpSpPr>
                <a:xfrm>
                  <a:off x="4457040" y="4985575"/>
                  <a:ext cx="133724" cy="77247"/>
                  <a:chOff x="4457040" y="4985575"/>
                  <a:chExt cx="133724" cy="77247"/>
                </a:xfrm>
              </p:grpSpPr>
              <p:sp>
                <p:nvSpPr>
                  <p:cNvPr id="2124" name="Google Shape;2124;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26" name="Google Shape;2126;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0" name="Google Shape;2190;p34"/>
              <p:cNvGrpSpPr/>
              <p:nvPr/>
            </p:nvGrpSpPr>
            <p:grpSpPr>
              <a:xfrm>
                <a:off x="4543079" y="4626313"/>
                <a:ext cx="286486" cy="386884"/>
                <a:chOff x="4543079" y="4626313"/>
                <a:chExt cx="286486" cy="386884"/>
              </a:xfrm>
            </p:grpSpPr>
            <p:grpSp>
              <p:nvGrpSpPr>
                <p:cNvPr id="2191" name="Google Shape;2191;p34"/>
                <p:cNvGrpSpPr/>
                <p:nvPr/>
              </p:nvGrpSpPr>
              <p:grpSpPr>
                <a:xfrm>
                  <a:off x="4543079" y="4626313"/>
                  <a:ext cx="286486" cy="386884"/>
                  <a:chOff x="4543079" y="4626313"/>
                  <a:chExt cx="286486" cy="386884"/>
                </a:xfrm>
              </p:grpSpPr>
              <p:sp>
                <p:nvSpPr>
                  <p:cNvPr id="2192" name="Google Shape;2192;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7" name="Google Shape;2197;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00" name="Google Shape;2200;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6" name="Google Shape;2206;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THANKS!</a:t>
            </a:r>
            <a:endParaRPr sz="7200"/>
          </a:p>
        </p:txBody>
      </p:sp>
      <p:sp>
        <p:nvSpPr>
          <p:cNvPr id="2207" name="Google Shape;2207;p3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a:solidFill>
                  <a:schemeClr val="accent1"/>
                </a:solidFill>
                <a:latin typeface="Barlow"/>
                <a:ea typeface="Barlow"/>
                <a:cs typeface="Barlow"/>
                <a:sym typeface="Barlow"/>
              </a:rPr>
              <a:t>Any questions?</a:t>
            </a:r>
            <a:endParaRPr sz="3600" b="1">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t>You can find me at: </a:t>
            </a:r>
            <a:endParaRPr/>
          </a:p>
          <a:p>
            <a:pPr marL="457200" lvl="0" indent="-342900" algn="l" rtl="0">
              <a:spcBef>
                <a:spcPts val="600"/>
              </a:spcBef>
              <a:spcAft>
                <a:spcPts val="0"/>
              </a:spcAft>
              <a:buSzPts val="1800"/>
              <a:buChar char="▸"/>
            </a:pPr>
            <a:r>
              <a:rPr lang="en"/>
              <a:t>@username</a:t>
            </a:r>
            <a:endParaRPr/>
          </a:p>
          <a:p>
            <a:pPr marL="457200" lvl="0" indent="-342900" algn="l" rtl="0">
              <a:spcBef>
                <a:spcPts val="0"/>
              </a:spcBef>
              <a:spcAft>
                <a:spcPts val="0"/>
              </a:spcAft>
              <a:buSzPts val="1800"/>
              <a:buChar char="▸"/>
            </a:pPr>
            <a:r>
              <a:rPr lang="en"/>
              <a:t>user@mail.me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3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Credits</a:t>
            </a:r>
            <a:endParaRPr/>
          </a:p>
        </p:txBody>
      </p:sp>
      <p:sp>
        <p:nvSpPr>
          <p:cNvPr id="2213" name="Google Shape;2213;p35"/>
          <p:cNvSpPr txBox="1">
            <a:spLocks noGrp="1"/>
          </p:cNvSpPr>
          <p:nvPr>
            <p:ph type="body" idx="1"/>
          </p:nvPr>
        </p:nvSpPr>
        <p:spPr>
          <a:xfrm>
            <a:off x="457200" y="1462350"/>
            <a:ext cx="81918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Illustrations by </a:t>
            </a:r>
            <a:r>
              <a:rPr lang="en" sz="2400" u="sng">
                <a:solidFill>
                  <a:schemeClr val="hlink"/>
                </a:solidFill>
                <a:hlinkClick r:id="rId4"/>
              </a:rPr>
              <a:t>Sergei Tikhonov</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5"/>
              </a:rPr>
              <a:t>Unsplash</a:t>
            </a:r>
            <a:endParaRPr sz="2400"/>
          </a:p>
        </p:txBody>
      </p:sp>
      <p:sp>
        <p:nvSpPr>
          <p:cNvPr id="2214" name="Google Shape;2214;p35"/>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3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Presentation design</a:t>
            </a:r>
            <a:endParaRPr/>
          </a:p>
        </p:txBody>
      </p:sp>
      <p:sp>
        <p:nvSpPr>
          <p:cNvPr id="2220" name="Google Shape;2220;p36"/>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1800"/>
              <a:t>This presentation uses the following typographies:</a:t>
            </a:r>
            <a:endParaRPr sz="1800"/>
          </a:p>
          <a:p>
            <a:pPr marL="457200" lvl="0" indent="-342900" algn="l" rtl="0">
              <a:lnSpc>
                <a:spcPct val="100000"/>
              </a:lnSpc>
              <a:spcBef>
                <a:spcPts val="600"/>
              </a:spcBef>
              <a:spcAft>
                <a:spcPts val="0"/>
              </a:spcAft>
              <a:buSzPts val="1800"/>
              <a:buChar char="▸"/>
            </a:pPr>
            <a:r>
              <a:rPr lang="en" sz="1800"/>
              <a:t>Titles: Raleway</a:t>
            </a:r>
            <a:endParaRPr sz="1800"/>
          </a:p>
          <a:p>
            <a:pPr marL="457200" lvl="0" indent="-342900" algn="l" rtl="0">
              <a:lnSpc>
                <a:spcPct val="100000"/>
              </a:lnSpc>
              <a:spcBef>
                <a:spcPts val="0"/>
              </a:spcBef>
              <a:spcAft>
                <a:spcPts val="0"/>
              </a:spcAft>
              <a:buSzPts val="1800"/>
              <a:buChar char="▸"/>
            </a:pPr>
            <a:r>
              <a:rPr lang="en" sz="1800"/>
              <a:t>Body copy: Barlow</a:t>
            </a:r>
            <a:endParaRPr sz="1800"/>
          </a:p>
          <a:p>
            <a:pPr marL="0" lvl="0" indent="0" algn="l" rtl="0">
              <a:lnSpc>
                <a:spcPct val="100000"/>
              </a:lnSpc>
              <a:spcBef>
                <a:spcPts val="600"/>
              </a:spcBef>
              <a:spcAft>
                <a:spcPts val="0"/>
              </a:spcAft>
              <a:buNone/>
            </a:pPr>
            <a:r>
              <a:rPr lang="en" sz="1800"/>
              <a:t>Download for free at:</a:t>
            </a:r>
            <a:endParaRPr sz="1800"/>
          </a:p>
          <a:p>
            <a:pPr marL="0" lvl="0" indent="0" algn="l" rtl="0">
              <a:lnSpc>
                <a:spcPct val="100000"/>
              </a:lnSpc>
              <a:spcBef>
                <a:spcPts val="600"/>
              </a:spcBef>
              <a:spcAft>
                <a:spcPts val="0"/>
              </a:spcAft>
              <a:buNone/>
            </a:pPr>
            <a:r>
              <a:rPr lang="en" sz="1800" u="sng">
                <a:solidFill>
                  <a:schemeClr val="hlink"/>
                </a:solidFill>
                <a:hlinkClick r:id="rId3"/>
              </a:rPr>
              <a:t>https://www.fontsquirrel.com/fonts/raleway</a:t>
            </a:r>
            <a:endParaRPr sz="1800"/>
          </a:p>
          <a:p>
            <a:pPr marL="0" lvl="0" indent="0" algn="l" rtl="0">
              <a:lnSpc>
                <a:spcPct val="100000"/>
              </a:lnSpc>
              <a:spcBef>
                <a:spcPts val="600"/>
              </a:spcBef>
              <a:spcAft>
                <a:spcPts val="0"/>
              </a:spcAft>
              <a:buNone/>
            </a:pPr>
            <a:r>
              <a:rPr lang="en" sz="1800" u="sng">
                <a:solidFill>
                  <a:schemeClr val="hlink"/>
                </a:solidFill>
                <a:hlinkClick r:id="rId4"/>
              </a:rPr>
              <a:t>https://www.fontsquirrel.com/fonts/barlow</a:t>
            </a:r>
            <a:endParaRPr sz="1800"/>
          </a:p>
          <a:p>
            <a:pPr marL="0" lvl="0" indent="0" algn="l" rtl="0">
              <a:lnSpc>
                <a:spcPct val="100000"/>
              </a:lnSpc>
              <a:spcBef>
                <a:spcPts val="600"/>
              </a:spcBef>
              <a:spcAft>
                <a:spcPts val="0"/>
              </a:spcAft>
              <a:buNone/>
            </a:pPr>
            <a:endParaRPr sz="1800"/>
          </a:p>
        </p:txBody>
      </p:sp>
      <p:sp>
        <p:nvSpPr>
          <p:cNvPr id="2221" name="Google Shape;2221;p36"/>
          <p:cNvSpPr txBox="1"/>
          <p:nvPr/>
        </p:nvSpPr>
        <p:spPr>
          <a:xfrm>
            <a:off x="457200" y="4400250"/>
            <a:ext cx="8191800" cy="38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endParaRPr sz="1200">
              <a:solidFill>
                <a:schemeClr val="accent4"/>
              </a:solidFill>
              <a:latin typeface="Barlow"/>
              <a:ea typeface="Barlow"/>
              <a:cs typeface="Barlow"/>
              <a:sym typeface="Barlow"/>
            </a:endParaRPr>
          </a:p>
          <a:p>
            <a:pPr marL="0" lvl="0" indent="0" algn="l" rtl="0">
              <a:spcBef>
                <a:spcPts val="0"/>
              </a:spcBef>
              <a:spcAft>
                <a:spcPts val="0"/>
              </a:spcAft>
              <a:buNone/>
            </a:pPr>
            <a:endParaRPr sz="1200">
              <a:solidFill>
                <a:schemeClr val="accent4"/>
              </a:solidFill>
              <a:latin typeface="Barlow"/>
              <a:ea typeface="Barlow"/>
              <a:cs typeface="Barlow"/>
              <a:sym typeface="Barlow"/>
            </a:endParaRPr>
          </a:p>
        </p:txBody>
      </p:sp>
      <p:sp>
        <p:nvSpPr>
          <p:cNvPr id="2222" name="Google Shape;2222;p3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6"/>
        <p:cNvGrpSpPr/>
        <p:nvPr/>
      </p:nvGrpSpPr>
      <p:grpSpPr>
        <a:xfrm>
          <a:off x="0" y="0"/>
          <a:ext cx="0" cy="0"/>
          <a:chOff x="0" y="0"/>
          <a:chExt cx="0" cy="0"/>
        </a:xfrm>
      </p:grpSpPr>
      <p:sp>
        <p:nvSpPr>
          <p:cNvPr id="2227" name="Google Shape;2227;p3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2228" name="Google Shape;2228;p37"/>
          <p:cNvGrpSpPr/>
          <p:nvPr/>
        </p:nvGrpSpPr>
        <p:grpSpPr>
          <a:xfrm>
            <a:off x="2343926" y="272752"/>
            <a:ext cx="1782756" cy="1850564"/>
            <a:chOff x="2012475" y="393272"/>
            <a:chExt cx="4440240" cy="4609126"/>
          </a:xfrm>
        </p:grpSpPr>
        <p:sp>
          <p:nvSpPr>
            <p:cNvPr id="2229" name="Google Shape;2229;p3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3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3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3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3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3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3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3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3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3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3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3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3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3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3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3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3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3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3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3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3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3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3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3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3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3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3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3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3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3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3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3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3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3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3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3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3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3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3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3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3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3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3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3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3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3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3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3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3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3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3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3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3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3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3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3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3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3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3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3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8" name="Google Shape;2298;p3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3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3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3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3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3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3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3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3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7" name="Google Shape;2307;p3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8" name="Google Shape;2308;p3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3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3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3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3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3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3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3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3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7" name="Google Shape;2317;p3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3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3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3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3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22" name="Google Shape;2322;p37"/>
          <p:cNvGrpSpPr/>
          <p:nvPr/>
        </p:nvGrpSpPr>
        <p:grpSpPr>
          <a:xfrm>
            <a:off x="4562360" y="368824"/>
            <a:ext cx="1641691" cy="1754492"/>
            <a:chOff x="1926580" y="602477"/>
            <a:chExt cx="4456273" cy="4762466"/>
          </a:xfrm>
        </p:grpSpPr>
        <p:sp>
          <p:nvSpPr>
            <p:cNvPr id="2323"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8"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9"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0"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1"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4"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5"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6"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7"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8"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9"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0"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1"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2"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3"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4"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5"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6"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7"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5"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7"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8"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6"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1"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2"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6"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8"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9"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1"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2"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4"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5"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0"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4"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5"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3"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7"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8"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9"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6"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7"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8"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69" name="Google Shape;2469;p37"/>
            <p:cNvGrpSpPr/>
            <p:nvPr/>
          </p:nvGrpSpPr>
          <p:grpSpPr>
            <a:xfrm>
              <a:off x="4146745" y="1006881"/>
              <a:ext cx="330894" cy="250785"/>
              <a:chOff x="6621095" y="1452181"/>
              <a:chExt cx="330894" cy="250785"/>
            </a:xfrm>
          </p:grpSpPr>
          <p:sp>
            <p:nvSpPr>
              <p:cNvPr id="2470"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1"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2"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3"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4"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75"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6"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7" name="Google Shape;2477;p37"/>
          <p:cNvGrpSpPr/>
          <p:nvPr/>
        </p:nvGrpSpPr>
        <p:grpSpPr>
          <a:xfrm>
            <a:off x="7020695" y="311246"/>
            <a:ext cx="1782593" cy="1812070"/>
            <a:chOff x="2011725" y="44285"/>
            <a:chExt cx="4684870" cy="4762340"/>
          </a:xfrm>
        </p:grpSpPr>
        <p:grpSp>
          <p:nvGrpSpPr>
            <p:cNvPr id="2478" name="Google Shape;2478;p37"/>
            <p:cNvGrpSpPr/>
            <p:nvPr/>
          </p:nvGrpSpPr>
          <p:grpSpPr>
            <a:xfrm>
              <a:off x="2119596" y="326448"/>
              <a:ext cx="3544299" cy="3707706"/>
              <a:chOff x="3860721" y="1330073"/>
              <a:chExt cx="3544299" cy="3707706"/>
            </a:xfrm>
          </p:grpSpPr>
          <p:sp>
            <p:nvSpPr>
              <p:cNvPr id="2479" name="Google Shape;2479;p3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0" name="Google Shape;2480;p3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1" name="Google Shape;2481;p3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2" name="Google Shape;2482;p3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3" name="Google Shape;2483;p3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4" name="Google Shape;2484;p3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5" name="Google Shape;2485;p3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6" name="Google Shape;2486;p3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7" name="Google Shape;2487;p3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8" name="Google Shape;2488;p3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9" name="Google Shape;2489;p3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3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1" name="Google Shape;2491;p3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2" name="Google Shape;2492;p3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3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3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3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3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3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3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3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0" name="Google Shape;2500;p3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1" name="Google Shape;2501;p3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3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3" name="Google Shape;2503;p3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3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3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3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3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3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3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3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1" name="Google Shape;2511;p3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2" name="Google Shape;2512;p3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3" name="Google Shape;2513;p3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4" name="Google Shape;2514;p3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3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3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3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3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3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3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3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2" name="Google Shape;2522;p3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3" name="Google Shape;2523;p3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4" name="Google Shape;2524;p3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5" name="Google Shape;2525;p3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3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3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3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3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3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3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3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3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3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3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3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3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3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3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3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3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3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3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3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5" name="Google Shape;2545;p3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3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3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3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3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3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3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3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3" name="Google Shape;2553;p3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4" name="Google Shape;2554;p3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3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3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3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3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3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3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3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3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3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3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3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3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3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3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3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3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3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3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3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3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3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3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7" name="Google Shape;2577;p3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3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3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3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3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3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3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3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3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86" name="Google Shape;2586;p3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3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3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3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3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3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3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3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3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3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3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3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8" name="Google Shape;2598;p3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3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3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3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3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3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3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3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3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3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3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3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3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3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3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3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3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3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3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3" name="Google Shape;2623;p3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4" name="Google Shape;2624;p3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3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3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3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3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9" name="Google Shape;2629;p3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3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3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3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3" name="Google Shape;2633;p3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3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3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3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3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3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3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3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3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3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3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3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3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3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3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3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3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3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3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3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3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3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3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3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3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3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3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3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3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3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3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3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3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3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3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8" name="Google Shape;2668;p3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3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3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3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3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3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3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3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3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3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3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3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3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3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3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3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3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3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3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3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3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3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3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3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3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3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3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3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3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3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3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3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3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3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3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3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3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3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3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3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3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3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3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3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3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3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3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3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3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3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3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3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3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3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3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3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3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27" name="Google Shape;2727;p37"/>
            <p:cNvGrpSpPr/>
            <p:nvPr/>
          </p:nvGrpSpPr>
          <p:grpSpPr>
            <a:xfrm>
              <a:off x="3871486" y="368362"/>
              <a:ext cx="330894" cy="250785"/>
              <a:chOff x="6621095" y="1452181"/>
              <a:chExt cx="330894" cy="250785"/>
            </a:xfrm>
          </p:grpSpPr>
          <p:sp>
            <p:nvSpPr>
              <p:cNvPr id="2728" name="Google Shape;2728;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30;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33" name="Google Shape;2733;p37"/>
            <p:cNvGrpSpPr/>
            <p:nvPr/>
          </p:nvGrpSpPr>
          <p:grpSpPr>
            <a:xfrm>
              <a:off x="4704106" y="852569"/>
              <a:ext cx="330894" cy="250785"/>
              <a:chOff x="6621095" y="1452181"/>
              <a:chExt cx="330894" cy="250785"/>
            </a:xfrm>
          </p:grpSpPr>
          <p:sp>
            <p:nvSpPr>
              <p:cNvPr id="2734" name="Google Shape;2734;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39" name="Google Shape;2739;p3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3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41" name="Google Shape;2741;p37"/>
            <p:cNvGrpSpPr/>
            <p:nvPr/>
          </p:nvGrpSpPr>
          <p:grpSpPr>
            <a:xfrm flipH="1">
              <a:off x="2446567" y="1414370"/>
              <a:ext cx="298963" cy="226660"/>
              <a:chOff x="6621095" y="1452181"/>
              <a:chExt cx="330894" cy="250785"/>
            </a:xfrm>
          </p:grpSpPr>
          <p:sp>
            <p:nvSpPr>
              <p:cNvPr id="2742" name="Google Shape;274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7" name="Google Shape;2747;p3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3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9" name="Google Shape;2749;p37"/>
          <p:cNvGrpSpPr/>
          <p:nvPr/>
        </p:nvGrpSpPr>
        <p:grpSpPr>
          <a:xfrm>
            <a:off x="2531557" y="3196864"/>
            <a:ext cx="1407493" cy="1561147"/>
            <a:chOff x="2152750" y="190500"/>
            <a:chExt cx="4293756" cy="4762499"/>
          </a:xfrm>
        </p:grpSpPr>
        <p:sp>
          <p:nvSpPr>
            <p:cNvPr id="2750" name="Google Shape;2750;p3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3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3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3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3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3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3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3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3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3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3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3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3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3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3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3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3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3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3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3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0" name="Google Shape;2770;p3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3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3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3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3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3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6" name="Google Shape;2776;p3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3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8" name="Google Shape;2778;p3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9" name="Google Shape;2779;p3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0" name="Google Shape;2780;p3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3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3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3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3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3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3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3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3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9" name="Google Shape;2789;p3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0" name="Google Shape;2790;p3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3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3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3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3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3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3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3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3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3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3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3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3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3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3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3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3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3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3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9" name="Google Shape;2809;p3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3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3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3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3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3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3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3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3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3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3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3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3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3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3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4" name="Google Shape;2824;p37"/>
            <p:cNvGrpSpPr/>
            <p:nvPr/>
          </p:nvGrpSpPr>
          <p:grpSpPr>
            <a:xfrm>
              <a:off x="3923682" y="3244965"/>
              <a:ext cx="195764" cy="131404"/>
              <a:chOff x="5733332" y="4102215"/>
              <a:chExt cx="195764" cy="131404"/>
            </a:xfrm>
          </p:grpSpPr>
          <p:sp>
            <p:nvSpPr>
              <p:cNvPr id="2825" name="Google Shape;2825;p3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3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3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3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3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0" name="Google Shape;2830;p3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1" name="Google Shape;2831;p3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3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3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34" name="Google Shape;2834;p37"/>
            <p:cNvGrpSpPr/>
            <p:nvPr/>
          </p:nvGrpSpPr>
          <p:grpSpPr>
            <a:xfrm flipH="1">
              <a:off x="3829267" y="2465054"/>
              <a:ext cx="683694" cy="518573"/>
              <a:chOff x="6621095" y="1452181"/>
              <a:chExt cx="330894" cy="250785"/>
            </a:xfrm>
          </p:grpSpPr>
          <p:sp>
            <p:nvSpPr>
              <p:cNvPr id="2835" name="Google Shape;2835;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40" name="Google Shape;2840;p3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3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3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3" name="Google Shape;2843;p3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4" name="Google Shape;2844;p3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5" name="Google Shape;2845;p3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3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3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3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3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3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1" name="Google Shape;2851;p3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3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3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4" name="Google Shape;2854;p3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5" name="Google Shape;2855;p3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3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3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58" name="Google Shape;2858;p37"/>
          <p:cNvGrpSpPr/>
          <p:nvPr/>
        </p:nvGrpSpPr>
        <p:grpSpPr>
          <a:xfrm>
            <a:off x="4562440" y="2924958"/>
            <a:ext cx="1641530" cy="1833054"/>
            <a:chOff x="2152775" y="305709"/>
            <a:chExt cx="4264823" cy="4762415"/>
          </a:xfrm>
        </p:grpSpPr>
        <p:grpSp>
          <p:nvGrpSpPr>
            <p:cNvPr id="2859" name="Google Shape;2859;p37"/>
            <p:cNvGrpSpPr/>
            <p:nvPr/>
          </p:nvGrpSpPr>
          <p:grpSpPr>
            <a:xfrm>
              <a:off x="2593845" y="3487641"/>
              <a:ext cx="936028" cy="696373"/>
              <a:chOff x="4403470" y="4229766"/>
              <a:chExt cx="936028" cy="696373"/>
            </a:xfrm>
          </p:grpSpPr>
          <p:sp>
            <p:nvSpPr>
              <p:cNvPr id="2860" name="Google Shape;2860;p3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1" name="Google Shape;2861;p3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3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3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4" name="Google Shape;2864;p3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3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3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3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3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3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3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3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3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3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4" name="Google Shape;2874;p3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5" name="Google Shape;2875;p3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6" name="Google Shape;2876;p3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77" name="Google Shape;2877;p37"/>
            <p:cNvGrpSpPr/>
            <p:nvPr/>
          </p:nvGrpSpPr>
          <p:grpSpPr>
            <a:xfrm>
              <a:off x="2682040" y="3351243"/>
              <a:ext cx="883852" cy="621125"/>
              <a:chOff x="4491665" y="4093368"/>
              <a:chExt cx="883852" cy="621125"/>
            </a:xfrm>
          </p:grpSpPr>
          <p:sp>
            <p:nvSpPr>
              <p:cNvPr id="2878" name="Google Shape;2878;p3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9" name="Google Shape;2879;p3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0" name="Google Shape;2880;p3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1" name="Google Shape;2881;p3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2" name="Google Shape;2882;p3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3" name="Google Shape;2883;p3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4" name="Google Shape;2884;p3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5" name="Google Shape;2885;p3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6" name="Google Shape;2886;p3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7" name="Google Shape;2887;p3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8" name="Google Shape;2888;p3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9" name="Google Shape;2889;p3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0" name="Google Shape;2890;p3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1" name="Google Shape;2891;p3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2" name="Google Shape;2892;p3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3" name="Google Shape;2893;p3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94" name="Google Shape;2894;p37"/>
            <p:cNvGrpSpPr/>
            <p:nvPr/>
          </p:nvGrpSpPr>
          <p:grpSpPr>
            <a:xfrm>
              <a:off x="2654955" y="3219989"/>
              <a:ext cx="883852" cy="621029"/>
              <a:chOff x="4464580" y="3962114"/>
              <a:chExt cx="883852" cy="621029"/>
            </a:xfrm>
          </p:grpSpPr>
          <p:sp>
            <p:nvSpPr>
              <p:cNvPr id="2895" name="Google Shape;2895;p3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6" name="Google Shape;2896;p3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7" name="Google Shape;2897;p3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8" name="Google Shape;2898;p3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9" name="Google Shape;2899;p3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0" name="Google Shape;2900;p3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1" name="Google Shape;2901;p3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2" name="Google Shape;2902;p3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3" name="Google Shape;2903;p3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4" name="Google Shape;2904;p3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5" name="Google Shape;2905;p3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6" name="Google Shape;2906;p3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7" name="Google Shape;2907;p3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8" name="Google Shape;2908;p3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9" name="Google Shape;2909;p3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0" name="Google Shape;2910;p3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11" name="Google Shape;2911;p37"/>
            <p:cNvGrpSpPr/>
            <p:nvPr/>
          </p:nvGrpSpPr>
          <p:grpSpPr>
            <a:xfrm>
              <a:off x="2692590" y="3093401"/>
              <a:ext cx="883852" cy="621030"/>
              <a:chOff x="4502215" y="3835526"/>
              <a:chExt cx="883852" cy="621030"/>
            </a:xfrm>
          </p:grpSpPr>
          <p:sp>
            <p:nvSpPr>
              <p:cNvPr id="2912" name="Google Shape;2912;p3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3" name="Google Shape;2913;p3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4" name="Google Shape;2914;p3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5" name="Google Shape;2915;p3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6" name="Google Shape;2916;p3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7" name="Google Shape;2917;p3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8" name="Google Shape;2918;p3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3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3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3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3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3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3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3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6" name="Google Shape;2926;p3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7" name="Google Shape;2927;p3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8" name="Google Shape;2928;p37"/>
            <p:cNvGrpSpPr/>
            <p:nvPr/>
          </p:nvGrpSpPr>
          <p:grpSpPr>
            <a:xfrm>
              <a:off x="2665504" y="2962052"/>
              <a:ext cx="883852" cy="621125"/>
              <a:chOff x="4475129" y="3704177"/>
              <a:chExt cx="883852" cy="621125"/>
            </a:xfrm>
          </p:grpSpPr>
          <p:sp>
            <p:nvSpPr>
              <p:cNvPr id="2929" name="Google Shape;2929;p3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0" name="Google Shape;2930;p3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1" name="Google Shape;2931;p3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2" name="Google Shape;2932;p3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3" name="Google Shape;2933;p3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3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5" name="Google Shape;2935;p3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6" name="Google Shape;2936;p3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3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8" name="Google Shape;2938;p3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9" name="Google Shape;2939;p3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0" name="Google Shape;2940;p3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1" name="Google Shape;2941;p3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2" name="Google Shape;2942;p3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3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3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45" name="Google Shape;2945;p37"/>
            <p:cNvGrpSpPr/>
            <p:nvPr/>
          </p:nvGrpSpPr>
          <p:grpSpPr>
            <a:xfrm>
              <a:off x="2665504" y="2818605"/>
              <a:ext cx="883852" cy="621125"/>
              <a:chOff x="4475129" y="3560730"/>
              <a:chExt cx="883852" cy="621125"/>
            </a:xfrm>
          </p:grpSpPr>
          <p:sp>
            <p:nvSpPr>
              <p:cNvPr id="2946" name="Google Shape;2946;p3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3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8" name="Google Shape;2948;p3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3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0" name="Google Shape;2950;p3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3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2" name="Google Shape;2952;p3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3" name="Google Shape;2953;p3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4" name="Google Shape;2954;p3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5" name="Google Shape;2955;p3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3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3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3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9" name="Google Shape;2959;p3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0" name="Google Shape;2960;p3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3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62" name="Google Shape;2962;p37"/>
            <p:cNvGrpSpPr/>
            <p:nvPr/>
          </p:nvGrpSpPr>
          <p:grpSpPr>
            <a:xfrm>
              <a:off x="2694110" y="2656109"/>
              <a:ext cx="883852" cy="621029"/>
              <a:chOff x="4503735" y="3398234"/>
              <a:chExt cx="883852" cy="621029"/>
            </a:xfrm>
          </p:grpSpPr>
          <p:sp>
            <p:nvSpPr>
              <p:cNvPr id="2963" name="Google Shape;2963;p3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4" name="Google Shape;2964;p3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5" name="Google Shape;2965;p3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6" name="Google Shape;2966;p3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7" name="Google Shape;2967;p3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8" name="Google Shape;2968;p3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9" name="Google Shape;2969;p3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0" name="Google Shape;2970;p3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1" name="Google Shape;2971;p3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2" name="Google Shape;2972;p3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3" name="Google Shape;2973;p3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4" name="Google Shape;2974;p3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5" name="Google Shape;2975;p3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6" name="Google Shape;2976;p3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7" name="Google Shape;2977;p3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8" name="Google Shape;2978;p3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79" name="Google Shape;2979;p3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0" name="Google Shape;2980;p3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1" name="Google Shape;2981;p3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2" name="Google Shape;2982;p3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3" name="Google Shape;2983;p3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84" name="Google Shape;2984;p37"/>
            <p:cNvGrpSpPr/>
            <p:nvPr/>
          </p:nvGrpSpPr>
          <p:grpSpPr>
            <a:xfrm>
              <a:off x="3781914" y="3000342"/>
              <a:ext cx="883852" cy="621125"/>
              <a:chOff x="5591539" y="3742467"/>
              <a:chExt cx="883852" cy="621125"/>
            </a:xfrm>
          </p:grpSpPr>
          <p:sp>
            <p:nvSpPr>
              <p:cNvPr id="2985" name="Google Shape;2985;p3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6" name="Google Shape;2986;p3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7" name="Google Shape;2987;p3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8" name="Google Shape;2988;p3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9" name="Google Shape;2989;p3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0" name="Google Shape;2990;p3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1" name="Google Shape;2991;p3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2" name="Google Shape;2992;p3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3" name="Google Shape;2993;p3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4" name="Google Shape;2994;p3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5" name="Google Shape;2995;p3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6" name="Google Shape;2996;p3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7" name="Google Shape;2997;p3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8" name="Google Shape;2998;p3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9" name="Google Shape;2999;p3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0" name="Google Shape;3000;p3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01" name="Google Shape;3001;p37"/>
            <p:cNvGrpSpPr/>
            <p:nvPr/>
          </p:nvGrpSpPr>
          <p:grpSpPr>
            <a:xfrm>
              <a:off x="3781914" y="2856896"/>
              <a:ext cx="883852" cy="621029"/>
              <a:chOff x="5591539" y="3599021"/>
              <a:chExt cx="883852" cy="621029"/>
            </a:xfrm>
          </p:grpSpPr>
          <p:sp>
            <p:nvSpPr>
              <p:cNvPr id="3002" name="Google Shape;3002;p3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3" name="Google Shape;3003;p3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4" name="Google Shape;3004;p3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5" name="Google Shape;3005;p3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6" name="Google Shape;3006;p3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7" name="Google Shape;3007;p3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8" name="Google Shape;3008;p3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9" name="Google Shape;3009;p3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0" name="Google Shape;3010;p3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1" name="Google Shape;3011;p3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2" name="Google Shape;3012;p3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3" name="Google Shape;3013;p3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4" name="Google Shape;3014;p3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5" name="Google Shape;3015;p3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6" name="Google Shape;3016;p3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7" name="Google Shape;3017;p3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18" name="Google Shape;3018;p37"/>
            <p:cNvGrpSpPr/>
            <p:nvPr/>
          </p:nvGrpSpPr>
          <p:grpSpPr>
            <a:xfrm>
              <a:off x="3810520" y="2694304"/>
              <a:ext cx="883852" cy="621125"/>
              <a:chOff x="5620145" y="3436429"/>
              <a:chExt cx="883852" cy="621125"/>
            </a:xfrm>
          </p:grpSpPr>
          <p:sp>
            <p:nvSpPr>
              <p:cNvPr id="3019" name="Google Shape;3019;p3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0" name="Google Shape;3020;p3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3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3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3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4" name="Google Shape;3024;p3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5" name="Google Shape;3025;p3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6" name="Google Shape;3026;p3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7" name="Google Shape;3027;p3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8" name="Google Shape;3028;p3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9" name="Google Shape;3029;p3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0" name="Google Shape;3030;p3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1" name="Google Shape;3031;p3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2" name="Google Shape;3032;p3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3" name="Google Shape;3033;p3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4" name="Google Shape;3034;p3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35" name="Google Shape;3035;p37"/>
            <p:cNvGrpSpPr/>
            <p:nvPr/>
          </p:nvGrpSpPr>
          <p:grpSpPr>
            <a:xfrm>
              <a:off x="3800921" y="2531712"/>
              <a:ext cx="883852" cy="621125"/>
              <a:chOff x="5610546" y="3273837"/>
              <a:chExt cx="883852" cy="621125"/>
            </a:xfrm>
          </p:grpSpPr>
          <p:sp>
            <p:nvSpPr>
              <p:cNvPr id="3036" name="Google Shape;3036;p3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7" name="Google Shape;3037;p3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8" name="Google Shape;3038;p3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9" name="Google Shape;3039;p3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0" name="Google Shape;3040;p3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1" name="Google Shape;3041;p3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2" name="Google Shape;3042;p3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3" name="Google Shape;3043;p3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4" name="Google Shape;3044;p3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5" name="Google Shape;3045;p3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6" name="Google Shape;3046;p3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3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8" name="Google Shape;3048;p3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3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0" name="Google Shape;3050;p3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1" name="Google Shape;3051;p3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52" name="Google Shape;3052;p37"/>
            <p:cNvGrpSpPr/>
            <p:nvPr/>
          </p:nvGrpSpPr>
          <p:grpSpPr>
            <a:xfrm>
              <a:off x="3829623" y="2378741"/>
              <a:ext cx="883852" cy="621029"/>
              <a:chOff x="5639248" y="3120866"/>
              <a:chExt cx="883852" cy="621029"/>
            </a:xfrm>
          </p:grpSpPr>
          <p:sp>
            <p:nvSpPr>
              <p:cNvPr id="3053" name="Google Shape;3053;p3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4" name="Google Shape;3054;p3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5" name="Google Shape;3055;p3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6" name="Google Shape;3056;p3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7" name="Google Shape;3057;p3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8" name="Google Shape;3058;p3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9" name="Google Shape;3059;p3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0" name="Google Shape;3060;p3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1" name="Google Shape;3061;p3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2" name="Google Shape;3062;p3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3" name="Google Shape;3063;p3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4" name="Google Shape;3064;p3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5" name="Google Shape;3065;p3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6" name="Google Shape;3066;p3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7" name="Google Shape;3067;p3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8" name="Google Shape;3068;p3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69" name="Google Shape;3069;p37"/>
            <p:cNvGrpSpPr/>
            <p:nvPr/>
          </p:nvGrpSpPr>
          <p:grpSpPr>
            <a:xfrm>
              <a:off x="3810520" y="2225674"/>
              <a:ext cx="883852" cy="621125"/>
              <a:chOff x="5620145" y="2967799"/>
              <a:chExt cx="883852" cy="621125"/>
            </a:xfrm>
          </p:grpSpPr>
          <p:sp>
            <p:nvSpPr>
              <p:cNvPr id="3070" name="Google Shape;3070;p3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1" name="Google Shape;3071;p3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2" name="Google Shape;3072;p3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3" name="Google Shape;3073;p3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4" name="Google Shape;3074;p3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5" name="Google Shape;3075;p3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6" name="Google Shape;3076;p3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7" name="Google Shape;3077;p3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8" name="Google Shape;3078;p3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9" name="Google Shape;3079;p3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0" name="Google Shape;3080;p3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1" name="Google Shape;3081;p3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2" name="Google Shape;3082;p3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3" name="Google Shape;3083;p3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4" name="Google Shape;3084;p3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3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86" name="Google Shape;3086;p37"/>
            <p:cNvGrpSpPr/>
            <p:nvPr/>
          </p:nvGrpSpPr>
          <p:grpSpPr>
            <a:xfrm>
              <a:off x="3839126" y="2072703"/>
              <a:ext cx="883852" cy="621124"/>
              <a:chOff x="5648751" y="2814828"/>
              <a:chExt cx="883852" cy="621124"/>
            </a:xfrm>
          </p:grpSpPr>
          <p:sp>
            <p:nvSpPr>
              <p:cNvPr id="3087" name="Google Shape;3087;p3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3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3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3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3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3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3" name="Google Shape;3093;p3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4" name="Google Shape;3094;p3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5" name="Google Shape;3095;p3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6" name="Google Shape;3096;p3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7" name="Google Shape;3097;p3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8" name="Google Shape;3098;p3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9" name="Google Shape;3099;p3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0" name="Google Shape;3100;p3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1" name="Google Shape;3101;p3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2" name="Google Shape;3102;p3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03" name="Google Shape;3103;p37"/>
            <p:cNvGrpSpPr/>
            <p:nvPr/>
          </p:nvGrpSpPr>
          <p:grpSpPr>
            <a:xfrm>
              <a:off x="3799020" y="4220685"/>
              <a:ext cx="883852" cy="621125"/>
              <a:chOff x="5608645" y="4962810"/>
              <a:chExt cx="883852" cy="621125"/>
            </a:xfrm>
          </p:grpSpPr>
          <p:sp>
            <p:nvSpPr>
              <p:cNvPr id="3104" name="Google Shape;3104;p3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5" name="Google Shape;3105;p3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6" name="Google Shape;3106;p3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7" name="Google Shape;3107;p3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8" name="Google Shape;3108;p3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9" name="Google Shape;3109;p3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0" name="Google Shape;3110;p3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1" name="Google Shape;3111;p3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2" name="Google Shape;3112;p3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3" name="Google Shape;3113;p3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4" name="Google Shape;3114;p3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5" name="Google Shape;3115;p3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6" name="Google Shape;3116;p3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7" name="Google Shape;3117;p3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8" name="Google Shape;3118;p3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9" name="Google Shape;3119;p3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20" name="Google Shape;3120;p37"/>
            <p:cNvGrpSpPr/>
            <p:nvPr/>
          </p:nvGrpSpPr>
          <p:grpSpPr>
            <a:xfrm>
              <a:off x="3799020" y="4077239"/>
              <a:ext cx="883852" cy="621125"/>
              <a:chOff x="5608645" y="4819364"/>
              <a:chExt cx="883852" cy="621125"/>
            </a:xfrm>
          </p:grpSpPr>
          <p:sp>
            <p:nvSpPr>
              <p:cNvPr id="3121" name="Google Shape;3121;p3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2" name="Google Shape;3122;p3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3" name="Google Shape;3123;p3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4" name="Google Shape;3124;p3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5" name="Google Shape;3125;p3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6" name="Google Shape;3126;p3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7" name="Google Shape;3127;p3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8" name="Google Shape;3128;p3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9" name="Google Shape;3129;p3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0" name="Google Shape;3130;p3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1" name="Google Shape;3131;p3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2" name="Google Shape;3132;p3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3" name="Google Shape;3133;p3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4" name="Google Shape;3134;p3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5" name="Google Shape;3135;p3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6" name="Google Shape;3136;p3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37" name="Google Shape;3137;p37"/>
            <p:cNvGrpSpPr/>
            <p:nvPr/>
          </p:nvGrpSpPr>
          <p:grpSpPr>
            <a:xfrm>
              <a:off x="3827627" y="3914647"/>
              <a:ext cx="883852" cy="621125"/>
              <a:chOff x="5637252" y="4656772"/>
              <a:chExt cx="883852" cy="621125"/>
            </a:xfrm>
          </p:grpSpPr>
          <p:sp>
            <p:nvSpPr>
              <p:cNvPr id="3138" name="Google Shape;3138;p3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9" name="Google Shape;3139;p3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0" name="Google Shape;3140;p3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1" name="Google Shape;3141;p3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2" name="Google Shape;3142;p3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3" name="Google Shape;3143;p3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4" name="Google Shape;3144;p3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5" name="Google Shape;3145;p3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6" name="Google Shape;3146;p3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7" name="Google Shape;3147;p3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8" name="Google Shape;3148;p3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9" name="Google Shape;3149;p3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0" name="Google Shape;3150;p3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1" name="Google Shape;3151;p3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2" name="Google Shape;3152;p3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3" name="Google Shape;3153;p3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54" name="Google Shape;3154;p37"/>
            <p:cNvGrpSpPr/>
            <p:nvPr/>
          </p:nvGrpSpPr>
          <p:grpSpPr>
            <a:xfrm>
              <a:off x="3818123" y="3752055"/>
              <a:ext cx="883852" cy="621125"/>
              <a:chOff x="5627748" y="4494180"/>
              <a:chExt cx="883852" cy="621125"/>
            </a:xfrm>
          </p:grpSpPr>
          <p:sp>
            <p:nvSpPr>
              <p:cNvPr id="3155" name="Google Shape;3155;p3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6" name="Google Shape;3156;p3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7" name="Google Shape;3157;p3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8" name="Google Shape;3158;p3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9" name="Google Shape;3159;p3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0" name="Google Shape;3160;p3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1" name="Google Shape;3161;p3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2" name="Google Shape;3162;p3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3" name="Google Shape;3163;p3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4" name="Google Shape;3164;p3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5" name="Google Shape;3165;p3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6" name="Google Shape;3166;p3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7" name="Google Shape;3167;p3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8" name="Google Shape;3168;p3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9" name="Google Shape;3169;p3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0" name="Google Shape;3170;p3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1" name="Google Shape;3171;p37"/>
            <p:cNvGrpSpPr/>
            <p:nvPr/>
          </p:nvGrpSpPr>
          <p:grpSpPr>
            <a:xfrm>
              <a:off x="2205711" y="4330032"/>
              <a:ext cx="883852" cy="621125"/>
              <a:chOff x="4015336" y="5072157"/>
              <a:chExt cx="883852" cy="621125"/>
            </a:xfrm>
          </p:grpSpPr>
          <p:sp>
            <p:nvSpPr>
              <p:cNvPr id="3172" name="Google Shape;3172;p3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3" name="Google Shape;3173;p3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4" name="Google Shape;3174;p3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5" name="Google Shape;3175;p3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6" name="Google Shape;3176;p3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7" name="Google Shape;3177;p3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8" name="Google Shape;3178;p3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9" name="Google Shape;3179;p3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0" name="Google Shape;3180;p3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3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3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3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3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3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3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3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8" name="Google Shape;3188;p37"/>
            <p:cNvGrpSpPr/>
            <p:nvPr/>
          </p:nvGrpSpPr>
          <p:grpSpPr>
            <a:xfrm>
              <a:off x="5533746" y="4396707"/>
              <a:ext cx="883852" cy="621030"/>
              <a:chOff x="7343371" y="5138832"/>
              <a:chExt cx="883852" cy="621030"/>
            </a:xfrm>
          </p:grpSpPr>
          <p:sp>
            <p:nvSpPr>
              <p:cNvPr id="3189" name="Google Shape;3189;p3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0" name="Google Shape;3190;p3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1" name="Google Shape;3191;p3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2" name="Google Shape;3192;p3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3" name="Google Shape;3193;p3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4" name="Google Shape;3194;p3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5" name="Google Shape;3195;p3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6" name="Google Shape;3196;p3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7" name="Google Shape;3197;p3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8" name="Google Shape;3198;p3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9" name="Google Shape;3199;p3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0" name="Google Shape;3200;p3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1" name="Google Shape;3201;p3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2" name="Google Shape;3202;p3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3" name="Google Shape;3203;p3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4" name="Google Shape;3204;p3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05" name="Google Shape;3205;p37"/>
            <p:cNvGrpSpPr/>
            <p:nvPr/>
          </p:nvGrpSpPr>
          <p:grpSpPr>
            <a:xfrm>
              <a:off x="5533746" y="4253261"/>
              <a:ext cx="883852" cy="621029"/>
              <a:chOff x="7343371" y="4995386"/>
              <a:chExt cx="883852" cy="621029"/>
            </a:xfrm>
          </p:grpSpPr>
          <p:sp>
            <p:nvSpPr>
              <p:cNvPr id="3206" name="Google Shape;3206;p3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7" name="Google Shape;3207;p3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8" name="Google Shape;3208;p3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9" name="Google Shape;3209;p3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0" name="Google Shape;3210;p3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1" name="Google Shape;3211;p3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2" name="Google Shape;3212;p3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3" name="Google Shape;3213;p3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4" name="Google Shape;3214;p3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5" name="Google Shape;3215;p3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6" name="Google Shape;3216;p3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7" name="Google Shape;3217;p3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8" name="Google Shape;3218;p3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9" name="Google Shape;3219;p3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0" name="Google Shape;3220;p3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1" name="Google Shape;3221;p3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2" name="Google Shape;3222;p37"/>
            <p:cNvGrpSpPr/>
            <p:nvPr/>
          </p:nvGrpSpPr>
          <p:grpSpPr>
            <a:xfrm>
              <a:off x="4965040" y="3574128"/>
              <a:ext cx="883852" cy="621125"/>
              <a:chOff x="6774665" y="4316253"/>
              <a:chExt cx="883852" cy="621125"/>
            </a:xfrm>
          </p:grpSpPr>
          <p:sp>
            <p:nvSpPr>
              <p:cNvPr id="3223" name="Google Shape;3223;p3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4" name="Google Shape;3224;p3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3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6" name="Google Shape;3226;p3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7" name="Google Shape;3227;p3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8" name="Google Shape;3228;p3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9" name="Google Shape;3229;p3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3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3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3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3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4" name="Google Shape;3234;p3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3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3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3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3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9" name="Google Shape;3239;p37"/>
            <p:cNvGrpSpPr/>
            <p:nvPr/>
          </p:nvGrpSpPr>
          <p:grpSpPr>
            <a:xfrm>
              <a:off x="4965040" y="3430682"/>
              <a:ext cx="883852" cy="621125"/>
              <a:chOff x="6774665" y="4172807"/>
              <a:chExt cx="883852" cy="621125"/>
            </a:xfrm>
          </p:grpSpPr>
          <p:sp>
            <p:nvSpPr>
              <p:cNvPr id="3240" name="Google Shape;3240;p3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3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3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3" name="Google Shape;3243;p3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4" name="Google Shape;3244;p3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3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6" name="Google Shape;3246;p3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7" name="Google Shape;3247;p3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8" name="Google Shape;3248;p3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3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3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3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3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3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3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3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6" name="Google Shape;3256;p37"/>
            <p:cNvGrpSpPr/>
            <p:nvPr/>
          </p:nvGrpSpPr>
          <p:grpSpPr>
            <a:xfrm>
              <a:off x="4993741" y="3268090"/>
              <a:ext cx="883853" cy="621125"/>
              <a:chOff x="6803366" y="4010215"/>
              <a:chExt cx="883853" cy="621125"/>
            </a:xfrm>
          </p:grpSpPr>
          <p:sp>
            <p:nvSpPr>
              <p:cNvPr id="3257" name="Google Shape;3257;p3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3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3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3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3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3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3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3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3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3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3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3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3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3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3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3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3" name="Google Shape;3273;p37"/>
            <p:cNvGrpSpPr/>
            <p:nvPr/>
          </p:nvGrpSpPr>
          <p:grpSpPr>
            <a:xfrm>
              <a:off x="4984142" y="3105498"/>
              <a:ext cx="883852" cy="621125"/>
              <a:chOff x="6793767" y="3847623"/>
              <a:chExt cx="883852" cy="621125"/>
            </a:xfrm>
          </p:grpSpPr>
          <p:sp>
            <p:nvSpPr>
              <p:cNvPr id="3274" name="Google Shape;3274;p3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3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3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3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3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3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3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3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3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3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3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3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3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3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3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3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90" name="Google Shape;3290;p3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3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3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3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3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3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3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3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3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3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3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3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3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3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3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3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3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3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3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3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3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3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3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3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3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3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3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3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3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9" name="Google Shape;3319;p3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0" name="Google Shape;3320;p3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3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3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3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3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3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3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3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3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3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3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1" name="Google Shape;3331;p3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3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3" name="Google Shape;3333;p3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3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3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3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3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3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3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3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3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3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3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4" name="Google Shape;3344;p3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3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6" name="Google Shape;3346;p3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3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3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3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3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3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3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3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4" name="Google Shape;3354;p3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3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3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3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3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3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3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3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3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3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3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65" name="Google Shape;3365;p37"/>
            <p:cNvGrpSpPr/>
            <p:nvPr/>
          </p:nvGrpSpPr>
          <p:grpSpPr>
            <a:xfrm>
              <a:off x="2715952" y="2834463"/>
              <a:ext cx="319677" cy="242660"/>
              <a:chOff x="6621095" y="1452181"/>
              <a:chExt cx="330894" cy="250785"/>
            </a:xfrm>
          </p:grpSpPr>
          <p:sp>
            <p:nvSpPr>
              <p:cNvPr id="3366" name="Google Shape;3366;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1" name="Google Shape;3371;p37"/>
            <p:cNvGrpSpPr/>
            <p:nvPr/>
          </p:nvGrpSpPr>
          <p:grpSpPr>
            <a:xfrm flipH="1">
              <a:off x="5538041" y="3330111"/>
              <a:ext cx="319677" cy="242660"/>
              <a:chOff x="6621095" y="1452181"/>
              <a:chExt cx="330894" cy="250785"/>
            </a:xfrm>
          </p:grpSpPr>
          <p:sp>
            <p:nvSpPr>
              <p:cNvPr id="3372" name="Google Shape;337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77" name="Google Shape;3377;p3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3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9" name="Google Shape;3379;p37"/>
          <p:cNvGrpSpPr/>
          <p:nvPr/>
        </p:nvGrpSpPr>
        <p:grpSpPr>
          <a:xfrm>
            <a:off x="7208207" y="3113988"/>
            <a:ext cx="1407570" cy="1644023"/>
            <a:chOff x="2533225" y="322726"/>
            <a:chExt cx="4077549" cy="4762523"/>
          </a:xfrm>
        </p:grpSpPr>
        <p:sp>
          <p:nvSpPr>
            <p:cNvPr id="3380" name="Google Shape;3380;p3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1" name="Google Shape;3381;p3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3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3" name="Google Shape;3383;p3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4" name="Google Shape;3384;p3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5" name="Google Shape;3385;p3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6" name="Google Shape;3386;p3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7" name="Google Shape;3387;p3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8" name="Google Shape;3388;p3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3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3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3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3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3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3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5" name="Google Shape;3395;p3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6" name="Google Shape;3396;p3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7" name="Google Shape;3397;p3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8" name="Google Shape;3398;p3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9" name="Google Shape;3399;p3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0" name="Google Shape;3400;p3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1" name="Google Shape;3401;p3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2" name="Google Shape;3402;p3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3" name="Google Shape;3403;p3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4" name="Google Shape;3404;p3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5" name="Google Shape;3405;p3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6" name="Google Shape;3406;p3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7" name="Google Shape;3407;p3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8" name="Google Shape;3408;p3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9" name="Google Shape;3409;p3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0" name="Google Shape;3410;p3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1" name="Google Shape;3411;p3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2" name="Google Shape;3412;p3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3" name="Google Shape;3413;p3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4" name="Google Shape;3414;p3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5" name="Google Shape;3415;p3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6" name="Google Shape;3416;p3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7" name="Google Shape;3417;p3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8" name="Google Shape;3418;p3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9" name="Google Shape;3419;p3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0" name="Google Shape;3420;p3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1" name="Google Shape;3421;p3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2" name="Google Shape;3422;p3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23" name="Google Shape;3423;p37"/>
            <p:cNvGrpSpPr/>
            <p:nvPr/>
          </p:nvGrpSpPr>
          <p:grpSpPr>
            <a:xfrm>
              <a:off x="4316519" y="693558"/>
              <a:ext cx="830259" cy="517637"/>
              <a:chOff x="5840944" y="1418558"/>
              <a:chExt cx="830259" cy="517637"/>
            </a:xfrm>
          </p:grpSpPr>
          <p:sp>
            <p:nvSpPr>
              <p:cNvPr id="3424" name="Google Shape;3424;p3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5" name="Google Shape;3425;p3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6" name="Google Shape;3426;p3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7" name="Google Shape;3427;p3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8" name="Google Shape;3428;p3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9" name="Google Shape;3429;p3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0" name="Google Shape;3430;p3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1" name="Google Shape;3431;p3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32" name="Google Shape;3432;p3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3" name="Google Shape;3433;p3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4" name="Google Shape;3434;p3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5" name="Google Shape;3435;p3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6" name="Google Shape;3436;p3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7" name="Google Shape;3437;p3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8" name="Google Shape;3438;p3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9" name="Google Shape;3439;p3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0" name="Google Shape;3440;p3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1" name="Google Shape;3441;p3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2" name="Google Shape;3442;p3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3" name="Google Shape;3443;p3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4" name="Google Shape;3444;p3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5" name="Google Shape;3445;p3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6" name="Google Shape;3446;p3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7" name="Google Shape;3447;p3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8" name="Google Shape;3448;p3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9" name="Google Shape;3449;p3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0" name="Google Shape;3450;p3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1" name="Google Shape;3451;p3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2" name="Google Shape;3452;p3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3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4" name="Google Shape;3454;p3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5" name="Google Shape;3455;p3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3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7" name="Google Shape;3457;p3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8" name="Google Shape;3458;p3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3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0" name="Google Shape;3460;p3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1" name="Google Shape;3461;p3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3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3" name="Google Shape;3463;p3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4" name="Google Shape;3464;p3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3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6" name="Google Shape;3466;p3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7" name="Google Shape;3467;p3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3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9" name="Google Shape;3469;p3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0" name="Google Shape;3470;p3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3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2" name="Google Shape;3472;p3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3" name="Google Shape;3473;p3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4" name="Google Shape;3474;p3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3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6" name="Google Shape;3476;p3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7" name="Google Shape;3477;p3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8" name="Google Shape;3478;p3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9" name="Google Shape;3479;p3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3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3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3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3" name="Google Shape;3483;p37"/>
            <p:cNvGrpSpPr/>
            <p:nvPr/>
          </p:nvGrpSpPr>
          <p:grpSpPr>
            <a:xfrm>
              <a:off x="3439221" y="3170887"/>
              <a:ext cx="276341" cy="167131"/>
              <a:chOff x="4963646" y="3895887"/>
              <a:chExt cx="276341" cy="167131"/>
            </a:xfrm>
          </p:grpSpPr>
          <p:sp>
            <p:nvSpPr>
              <p:cNvPr id="3484" name="Google Shape;3484;p3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3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6" name="Google Shape;3486;p3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7" name="Google Shape;3487;p3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8" name="Google Shape;3488;p3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9" name="Google Shape;3489;p3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3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1" name="Google Shape;3491;p3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2" name="Google Shape;3492;p3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3" name="Google Shape;3493;p3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4" name="Google Shape;3494;p3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3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6" name="Google Shape;3496;p3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7" name="Google Shape;3497;p3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8" name="Google Shape;3498;p3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9" name="Google Shape;3499;p3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2" name="Google Shape;3502;p3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3" name="Google Shape;3503;p3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04" name="Google Shape;3504;p3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3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6" name="Google Shape;3506;p3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7" name="Google Shape;3507;p3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8" name="Google Shape;3508;p3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3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3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11" name="Google Shape;3511;p37"/>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3512" name="Google Shape;3512;p37"/>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6"/>
        <p:cNvGrpSpPr/>
        <p:nvPr/>
      </p:nvGrpSpPr>
      <p:grpSpPr>
        <a:xfrm>
          <a:off x="0" y="0"/>
          <a:ext cx="0" cy="0"/>
          <a:chOff x="0" y="0"/>
          <a:chExt cx="0" cy="0"/>
        </a:xfrm>
      </p:grpSpPr>
      <p:sp>
        <p:nvSpPr>
          <p:cNvPr id="3517" name="Google Shape;3517;p3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3518" name="Google Shape;3518;p38"/>
          <p:cNvGrpSpPr/>
          <p:nvPr/>
        </p:nvGrpSpPr>
        <p:grpSpPr>
          <a:xfrm>
            <a:off x="2824328" y="371579"/>
            <a:ext cx="1459675" cy="1782539"/>
            <a:chOff x="2473900" y="225896"/>
            <a:chExt cx="3899746" cy="4762328"/>
          </a:xfrm>
        </p:grpSpPr>
        <p:sp>
          <p:nvSpPr>
            <p:cNvPr id="3519" name="Google Shape;3519;p3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0" name="Google Shape;3520;p3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1" name="Google Shape;3521;p3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2" name="Google Shape;3522;p3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3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4" name="Google Shape;3524;p3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5" name="Google Shape;3525;p3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3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7" name="Google Shape;3527;p3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3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9" name="Google Shape;3529;p3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0" name="Google Shape;3530;p3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3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2" name="Google Shape;3532;p3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3" name="Google Shape;3533;p3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3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5" name="Google Shape;3535;p3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6" name="Google Shape;3536;p3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7" name="Google Shape;3537;p3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3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9" name="Google Shape;3539;p3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0" name="Google Shape;3540;p3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1" name="Google Shape;3541;p3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2" name="Google Shape;3542;p3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3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3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5" name="Google Shape;3545;p3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6" name="Google Shape;3546;p3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3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8" name="Google Shape;3548;p3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9" name="Google Shape;3549;p3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3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1" name="Google Shape;3551;p3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2" name="Google Shape;3552;p3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3" name="Google Shape;3553;p3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3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5" name="Google Shape;3555;p3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6" name="Google Shape;3556;p3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3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8" name="Google Shape;3558;p3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9" name="Google Shape;3559;p3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3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1" name="Google Shape;3561;p3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2" name="Google Shape;3562;p3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3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4" name="Google Shape;3564;p3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5" name="Google Shape;3565;p3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6" name="Google Shape;3566;p3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7" name="Google Shape;3567;p3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3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9" name="Google Shape;3569;p3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0" name="Google Shape;3570;p3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3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2" name="Google Shape;3572;p3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3" name="Google Shape;3573;p3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4" name="Google Shape;3574;p3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5" name="Google Shape;3575;p3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6" name="Google Shape;3576;p3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77" name="Google Shape;3577;p38"/>
            <p:cNvGrpSpPr/>
            <p:nvPr/>
          </p:nvGrpSpPr>
          <p:grpSpPr>
            <a:xfrm>
              <a:off x="3192914" y="3470000"/>
              <a:ext cx="220130" cy="132120"/>
              <a:chOff x="4865564" y="4292025"/>
              <a:chExt cx="220130" cy="132120"/>
            </a:xfrm>
          </p:grpSpPr>
          <p:sp>
            <p:nvSpPr>
              <p:cNvPr id="3578" name="Google Shape;3578;p3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9" name="Google Shape;3579;p3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0" name="Google Shape;3580;p3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3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2" name="Google Shape;3582;p3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3" name="Google Shape;3583;p3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3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5" name="Google Shape;3585;p3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6" name="Google Shape;3586;p3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3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8" name="Google Shape;3588;p3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9" name="Google Shape;3589;p3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3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1" name="Google Shape;3591;p3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2" name="Google Shape;3592;p3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3" name="Google Shape;3593;p3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4" name="Google Shape;3594;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6" name="Google Shape;3596;p3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7" name="Google Shape;3597;p3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98" name="Google Shape;3598;p3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9" name="Google Shape;3599;p3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3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3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2" name="Google Shape;3602;p3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3" name="Google Shape;3603;p3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4" name="Google Shape;3604;p3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3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6" name="Google Shape;3606;p3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7" name="Google Shape;3607;p3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8" name="Google Shape;3608;p3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9" name="Google Shape;3609;p3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3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3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2" name="Google Shape;3612;p3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3" name="Google Shape;3613;p3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4" name="Google Shape;3614;p3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3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6" name="Google Shape;3616;p38"/>
          <p:cNvGrpSpPr/>
          <p:nvPr/>
        </p:nvGrpSpPr>
        <p:grpSpPr>
          <a:xfrm>
            <a:off x="2671764" y="2863382"/>
            <a:ext cx="1550646" cy="1684920"/>
            <a:chOff x="2244025" y="145922"/>
            <a:chExt cx="4382832" cy="4762352"/>
          </a:xfrm>
        </p:grpSpPr>
        <p:grpSp>
          <p:nvGrpSpPr>
            <p:cNvPr id="3617" name="Google Shape;3617;p38"/>
            <p:cNvGrpSpPr/>
            <p:nvPr/>
          </p:nvGrpSpPr>
          <p:grpSpPr>
            <a:xfrm>
              <a:off x="4124355" y="330300"/>
              <a:ext cx="2502502" cy="3373185"/>
              <a:chOff x="5785580" y="1232275"/>
              <a:chExt cx="2502502" cy="3373185"/>
            </a:xfrm>
          </p:grpSpPr>
          <p:sp>
            <p:nvSpPr>
              <p:cNvPr id="3618" name="Google Shape;3618;p3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9" name="Google Shape;3619;p3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3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3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2" name="Google Shape;3622;p3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3" name="Google Shape;3623;p3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4" name="Google Shape;3624;p3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5" name="Google Shape;3625;p3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6" name="Google Shape;3626;p3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7" name="Google Shape;3627;p3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8" name="Google Shape;3628;p3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9" name="Google Shape;3629;p3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0" name="Google Shape;3630;p3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1" name="Google Shape;3631;p3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2" name="Google Shape;3632;p3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3" name="Google Shape;3633;p3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4" name="Google Shape;3634;p3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5" name="Google Shape;3635;p3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6" name="Google Shape;3636;p3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7" name="Google Shape;3637;p3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8" name="Google Shape;3638;p3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9" name="Google Shape;3639;p3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0" name="Google Shape;3640;p3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1" name="Google Shape;3641;p3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2" name="Google Shape;3642;p3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3" name="Google Shape;3643;p3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4" name="Google Shape;3644;p3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5" name="Google Shape;3645;p3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6" name="Google Shape;3646;p3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7" name="Google Shape;3647;p3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8" name="Google Shape;3648;p3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9" name="Google Shape;3649;p3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0" name="Google Shape;3650;p3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1" name="Google Shape;3651;p3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2" name="Google Shape;3652;p3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3" name="Google Shape;3653;p3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4" name="Google Shape;3654;p3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5" name="Google Shape;3655;p3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6" name="Google Shape;3656;p3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7" name="Google Shape;3657;p3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8" name="Google Shape;3658;p3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9" name="Google Shape;3659;p3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0" name="Google Shape;3660;p3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1" name="Google Shape;3661;p3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2" name="Google Shape;3662;p3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3" name="Google Shape;3663;p3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4" name="Google Shape;3664;p3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5" name="Google Shape;3665;p3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66" name="Google Shape;3666;p38"/>
            <p:cNvGrpSpPr/>
            <p:nvPr/>
          </p:nvGrpSpPr>
          <p:grpSpPr>
            <a:xfrm>
              <a:off x="3457891" y="2611797"/>
              <a:ext cx="595122" cy="410622"/>
              <a:chOff x="5119116" y="3513772"/>
              <a:chExt cx="595122" cy="410622"/>
            </a:xfrm>
          </p:grpSpPr>
          <p:sp>
            <p:nvSpPr>
              <p:cNvPr id="3667" name="Google Shape;3667;p3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8" name="Google Shape;3668;p3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9" name="Google Shape;3669;p3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0" name="Google Shape;3670;p3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1" name="Google Shape;3671;p3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2" name="Google Shape;3672;p3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3" name="Google Shape;3673;p3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4" name="Google Shape;3674;p3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5" name="Google Shape;3675;p3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6" name="Google Shape;3676;p3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7" name="Google Shape;3677;p3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8" name="Google Shape;3678;p3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9" name="Google Shape;3679;p3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0" name="Google Shape;3680;p3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1" name="Google Shape;3681;p3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2" name="Google Shape;3682;p3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3" name="Google Shape;3683;p3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4" name="Google Shape;3684;p38"/>
            <p:cNvGrpSpPr/>
            <p:nvPr/>
          </p:nvGrpSpPr>
          <p:grpSpPr>
            <a:xfrm>
              <a:off x="3545044" y="2530263"/>
              <a:ext cx="529590" cy="371284"/>
              <a:chOff x="5206269" y="3432238"/>
              <a:chExt cx="529590" cy="371284"/>
            </a:xfrm>
          </p:grpSpPr>
          <p:sp>
            <p:nvSpPr>
              <p:cNvPr id="3685" name="Google Shape;3685;p3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6" name="Google Shape;3686;p3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7" name="Google Shape;3687;p3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8" name="Google Shape;3688;p3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9" name="Google Shape;3689;p3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0" name="Google Shape;3690;p3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1" name="Google Shape;3691;p3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2" name="Google Shape;3692;p3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3" name="Google Shape;3693;p3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4" name="Google Shape;3694;p3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5" name="Google Shape;3695;p3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6" name="Google Shape;3696;p3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7" name="Google Shape;3697;p3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8" name="Google Shape;3698;p3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9" name="Google Shape;3699;p3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0" name="Google Shape;3700;p3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01" name="Google Shape;3701;p38"/>
            <p:cNvGrpSpPr/>
            <p:nvPr/>
          </p:nvGrpSpPr>
          <p:grpSpPr>
            <a:xfrm>
              <a:off x="3528852" y="2451777"/>
              <a:ext cx="529590" cy="371284"/>
              <a:chOff x="5190077" y="3353752"/>
              <a:chExt cx="529590" cy="371284"/>
            </a:xfrm>
          </p:grpSpPr>
          <p:sp>
            <p:nvSpPr>
              <p:cNvPr id="3702" name="Google Shape;3702;p3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3" name="Google Shape;3703;p3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4" name="Google Shape;3704;p3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5" name="Google Shape;3705;p3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6" name="Google Shape;3706;p3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7" name="Google Shape;3707;p3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8" name="Google Shape;3708;p3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9" name="Google Shape;3709;p3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0" name="Google Shape;3710;p3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1" name="Google Shape;3711;p3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2" name="Google Shape;3712;p3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3" name="Google Shape;3713;p3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4" name="Google Shape;3714;p3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5" name="Google Shape;3715;p3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6" name="Google Shape;3716;p3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7" name="Google Shape;3717;p3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18" name="Google Shape;3718;p3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9" name="Google Shape;3719;p3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0" name="Google Shape;3720;p3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1" name="Google Shape;3721;p3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2" name="Google Shape;3722;p3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3" name="Google Shape;3723;p3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4" name="Google Shape;3724;p3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5" name="Google Shape;3725;p3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6" name="Google Shape;3726;p3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7" name="Google Shape;3727;p3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8" name="Google Shape;3728;p3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9" name="Google Shape;3729;p3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0" name="Google Shape;3730;p3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1" name="Google Shape;3731;p3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2" name="Google Shape;3732;p3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3" name="Google Shape;3733;p3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4" name="Google Shape;3734;p3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5" name="Google Shape;3735;p3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6" name="Google Shape;3736;p3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7" name="Google Shape;3737;p3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8" name="Google Shape;3738;p3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9" name="Google Shape;3739;p3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0" name="Google Shape;3740;p3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1" name="Google Shape;3741;p3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2" name="Google Shape;3742;p3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3" name="Google Shape;3743;p3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4" name="Google Shape;3744;p3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5" name="Google Shape;3745;p3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6" name="Google Shape;3746;p3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7" name="Google Shape;3747;p3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8" name="Google Shape;3748;p3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9" name="Google Shape;3749;p3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0" name="Google Shape;3750;p3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1" name="Google Shape;3751;p3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2" name="Google Shape;3752;p3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3" name="Google Shape;3753;p3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4" name="Google Shape;3754;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5" name="Google Shape;3755;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6" name="Google Shape;3756;p3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7" name="Google Shape;3757;p3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8" name="Google Shape;3758;p3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9" name="Google Shape;3759;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0" name="Google Shape;3760;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1" name="Google Shape;3761;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2" name="Google Shape;3762;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3" name="Google Shape;3763;p3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4" name="Google Shape;3764;p3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5" name="Google Shape;3765;p3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6" name="Google Shape;3766;p3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7" name="Google Shape;3767;p3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8" name="Google Shape;3768;p3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9" name="Google Shape;3769;p3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0" name="Google Shape;3770;p3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1" name="Google Shape;3771;p3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2" name="Google Shape;3772;p3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3" name="Google Shape;3773;p3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4" name="Google Shape;3774;p3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5" name="Google Shape;3775;p3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6" name="Google Shape;3776;p3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7" name="Google Shape;3777;p3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8" name="Google Shape;3778;p3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9" name="Google Shape;3779;p3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0" name="Google Shape;3780;p3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1" name="Google Shape;3781;p3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2" name="Google Shape;3782;p3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3" name="Google Shape;3783;p3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4" name="Google Shape;3784;p3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5" name="Google Shape;3785;p3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6" name="Google Shape;3786;p3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7" name="Google Shape;3787;p3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8" name="Google Shape;3788;p38"/>
            <p:cNvGrpSpPr/>
            <p:nvPr/>
          </p:nvGrpSpPr>
          <p:grpSpPr>
            <a:xfrm flipH="1">
              <a:off x="2710663" y="2723583"/>
              <a:ext cx="319677" cy="242660"/>
              <a:chOff x="6621095" y="1452181"/>
              <a:chExt cx="330894" cy="250785"/>
            </a:xfrm>
          </p:grpSpPr>
          <p:sp>
            <p:nvSpPr>
              <p:cNvPr id="3789" name="Google Shape;3789;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0" name="Google Shape;3790;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1" name="Google Shape;3791;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2" name="Google Shape;3792;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3" name="Google Shape;3793;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94" name="Google Shape;3794;p3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5" name="Google Shape;3795;p3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96" name="Google Shape;3796;p38"/>
            <p:cNvGrpSpPr/>
            <p:nvPr/>
          </p:nvGrpSpPr>
          <p:grpSpPr>
            <a:xfrm>
              <a:off x="4651669" y="468299"/>
              <a:ext cx="319677" cy="242660"/>
              <a:chOff x="6621095" y="1452181"/>
              <a:chExt cx="330894" cy="250785"/>
            </a:xfrm>
          </p:grpSpPr>
          <p:sp>
            <p:nvSpPr>
              <p:cNvPr id="3797" name="Google Shape;3797;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8" name="Google Shape;3798;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9" name="Google Shape;3799;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0" name="Google Shape;3800;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1" name="Google Shape;3801;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02" name="Google Shape;3802;p38"/>
          <p:cNvGrpSpPr/>
          <p:nvPr/>
        </p:nvGrpSpPr>
        <p:grpSpPr>
          <a:xfrm>
            <a:off x="4931603" y="542890"/>
            <a:ext cx="1572889" cy="1611229"/>
            <a:chOff x="2270525" y="117216"/>
            <a:chExt cx="4650765" cy="4762722"/>
          </a:xfrm>
        </p:grpSpPr>
        <p:sp>
          <p:nvSpPr>
            <p:cNvPr id="3803" name="Google Shape;3803;p3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4" name="Google Shape;3804;p3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5" name="Google Shape;3805;p3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6" name="Google Shape;3806;p3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7" name="Google Shape;3807;p3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8" name="Google Shape;3808;p3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9" name="Google Shape;3809;p3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0" name="Google Shape;3810;p3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1" name="Google Shape;3811;p3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2" name="Google Shape;3812;p3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3" name="Google Shape;3813;p3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4" name="Google Shape;3814;p3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5" name="Google Shape;3815;p3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6" name="Google Shape;3816;p3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7" name="Google Shape;3817;p3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8" name="Google Shape;3818;p3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9" name="Google Shape;3819;p3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0" name="Google Shape;3820;p3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1" name="Google Shape;3821;p3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2" name="Google Shape;3822;p3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3" name="Google Shape;3823;p3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24" name="Google Shape;3824;p38"/>
            <p:cNvGrpSpPr/>
            <p:nvPr/>
          </p:nvGrpSpPr>
          <p:grpSpPr>
            <a:xfrm>
              <a:off x="4031993" y="117216"/>
              <a:ext cx="2889297" cy="3901793"/>
              <a:chOff x="5533368" y="1047716"/>
              <a:chExt cx="2889297" cy="3901793"/>
            </a:xfrm>
          </p:grpSpPr>
          <p:sp>
            <p:nvSpPr>
              <p:cNvPr id="3825" name="Google Shape;3825;p3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6" name="Google Shape;3826;p3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7" name="Google Shape;3827;p3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8" name="Google Shape;3828;p3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9" name="Google Shape;3829;p3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0" name="Google Shape;3830;p3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1" name="Google Shape;3831;p3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2" name="Google Shape;3832;p3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3" name="Google Shape;3833;p3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4" name="Google Shape;3834;p3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5" name="Google Shape;3835;p3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6" name="Google Shape;3836;p3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7" name="Google Shape;3837;p3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8" name="Google Shape;3838;p3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9" name="Google Shape;3839;p3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0" name="Google Shape;3840;p3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1" name="Google Shape;3841;p3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3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3" name="Google Shape;3843;p3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4" name="Google Shape;3844;p3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3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3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3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8" name="Google Shape;3848;p3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9" name="Google Shape;3849;p3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3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3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3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3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3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3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3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3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3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3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3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3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3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3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3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65" name="Google Shape;3865;p3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3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3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3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3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3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3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3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3" name="Google Shape;3873;p3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4" name="Google Shape;3874;p3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3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3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3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3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3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3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3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3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3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3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3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3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3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3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3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3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3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3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3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94" name="Google Shape;3894;p38"/>
            <p:cNvGrpSpPr/>
            <p:nvPr/>
          </p:nvGrpSpPr>
          <p:grpSpPr>
            <a:xfrm flipH="1">
              <a:off x="2865273" y="3434801"/>
              <a:ext cx="598186" cy="1340314"/>
              <a:chOff x="4210728" y="4525714"/>
              <a:chExt cx="546438" cy="1224366"/>
            </a:xfrm>
          </p:grpSpPr>
          <p:sp>
            <p:nvSpPr>
              <p:cNvPr id="3895" name="Google Shape;3895;p3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3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3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8" name="Google Shape;3898;p3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9" name="Google Shape;3899;p3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3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3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3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3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3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5" name="Google Shape;3905;p3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6" name="Google Shape;3906;p3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3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908" name="Google Shape;3908;p38"/>
          <p:cNvGrpSpPr/>
          <p:nvPr/>
        </p:nvGrpSpPr>
        <p:grpSpPr>
          <a:xfrm>
            <a:off x="4873089" y="2520210"/>
            <a:ext cx="1891791" cy="2028092"/>
            <a:chOff x="2183550" y="65875"/>
            <a:chExt cx="4483981" cy="4807045"/>
          </a:xfrm>
        </p:grpSpPr>
        <p:sp>
          <p:nvSpPr>
            <p:cNvPr id="3909" name="Google Shape;3909;p3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3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3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3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3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3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3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3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7" name="Google Shape;3917;p3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8" name="Google Shape;3918;p3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9" name="Google Shape;3919;p3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3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3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3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3" name="Google Shape;3923;p3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4" name="Google Shape;3924;p3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3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3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3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3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3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3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31" name="Google Shape;3931;p38"/>
            <p:cNvGrpSpPr/>
            <p:nvPr/>
          </p:nvGrpSpPr>
          <p:grpSpPr>
            <a:xfrm>
              <a:off x="2428704" y="3970322"/>
              <a:ext cx="350131" cy="370523"/>
              <a:chOff x="4512354" y="4952197"/>
              <a:chExt cx="350131" cy="370523"/>
            </a:xfrm>
          </p:grpSpPr>
          <p:grpSp>
            <p:nvGrpSpPr>
              <p:cNvPr id="3932" name="Google Shape;3932;p38"/>
              <p:cNvGrpSpPr/>
              <p:nvPr/>
            </p:nvGrpSpPr>
            <p:grpSpPr>
              <a:xfrm>
                <a:off x="4512354" y="5116449"/>
                <a:ext cx="343196" cy="206271"/>
                <a:chOff x="4512354" y="5116449"/>
                <a:chExt cx="343196" cy="206271"/>
              </a:xfrm>
            </p:grpSpPr>
            <p:sp>
              <p:nvSpPr>
                <p:cNvPr id="3933" name="Google Shape;3933;p3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3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3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36" name="Google Shape;3936;p38"/>
                <p:cNvGrpSpPr/>
                <p:nvPr/>
              </p:nvGrpSpPr>
              <p:grpSpPr>
                <a:xfrm>
                  <a:off x="4592868" y="5212556"/>
                  <a:ext cx="96807" cy="56007"/>
                  <a:chOff x="4592868" y="5212556"/>
                  <a:chExt cx="96807" cy="56007"/>
                </a:xfrm>
              </p:grpSpPr>
              <p:sp>
                <p:nvSpPr>
                  <p:cNvPr id="3937" name="Google Shape;3937;p3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3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9" name="Google Shape;3939;p3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0" name="Google Shape;3940;p3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1" name="Google Shape;3941;p3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3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3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3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3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6" name="Google Shape;3946;p3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7" name="Google Shape;3947;p3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3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3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3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3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3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3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3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5" name="Google Shape;3955;p3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6" name="Google Shape;3956;p3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3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3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3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0" name="Google Shape;3960;p3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1" name="Google Shape;3961;p3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3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3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3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3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3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7" name="Google Shape;3967;p3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8" name="Google Shape;3968;p3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3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3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1" name="Google Shape;3971;p3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2" name="Google Shape;3972;p3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3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3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3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3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3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3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3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3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3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2" name="Google Shape;3982;p3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3" name="Google Shape;3983;p3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3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5" name="Google Shape;3985;p3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6" name="Google Shape;3986;p3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3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3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9" name="Google Shape;3989;p3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0" name="Google Shape;3990;p3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3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3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3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3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3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3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3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3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3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3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3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2" name="Google Shape;4002;p3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3" name="Google Shape;4003;p38"/>
              <p:cNvGrpSpPr/>
              <p:nvPr/>
            </p:nvGrpSpPr>
            <p:grpSpPr>
              <a:xfrm>
                <a:off x="4655095" y="4952197"/>
                <a:ext cx="207390" cy="280361"/>
                <a:chOff x="4655095" y="4952197"/>
                <a:chExt cx="207390" cy="280361"/>
              </a:xfrm>
            </p:grpSpPr>
            <p:grpSp>
              <p:nvGrpSpPr>
                <p:cNvPr id="4004" name="Google Shape;4004;p38"/>
                <p:cNvGrpSpPr/>
                <p:nvPr/>
              </p:nvGrpSpPr>
              <p:grpSpPr>
                <a:xfrm>
                  <a:off x="4655095" y="4952197"/>
                  <a:ext cx="207390" cy="280361"/>
                  <a:chOff x="4655095" y="4952197"/>
                  <a:chExt cx="207390" cy="280361"/>
                </a:xfrm>
              </p:grpSpPr>
              <p:sp>
                <p:nvSpPr>
                  <p:cNvPr id="4005" name="Google Shape;4005;p3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3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3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10" name="Google Shape;4010;p3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3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3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013" name="Google Shape;4013;p3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4" name="Google Shape;4014;p3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3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3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3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3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9" name="Google Shape;4019;p3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3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1" name="Google Shape;4021;p3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2" name="Google Shape;4022;p3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3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3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3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3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3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3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3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3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3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2" name="Google Shape;4032;p3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3" name="Google Shape;4033;p3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3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3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3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3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3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3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3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3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42" name="Google Shape;4042;p38"/>
            <p:cNvGrpSpPr/>
            <p:nvPr/>
          </p:nvGrpSpPr>
          <p:grpSpPr>
            <a:xfrm>
              <a:off x="6161836" y="4215479"/>
              <a:ext cx="350682" cy="265782"/>
              <a:chOff x="6621095" y="1452181"/>
              <a:chExt cx="330894" cy="250785"/>
            </a:xfrm>
          </p:grpSpPr>
          <p:sp>
            <p:nvSpPr>
              <p:cNvPr id="4043" name="Google Shape;4043;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4" name="Google Shape;4044;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5" name="Google Shape;4045;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048" name="Google Shape;4048;p38"/>
          <p:cNvGrpSpPr/>
          <p:nvPr/>
        </p:nvGrpSpPr>
        <p:grpSpPr>
          <a:xfrm>
            <a:off x="7307446" y="524392"/>
            <a:ext cx="1458674" cy="1629727"/>
            <a:chOff x="2181300" y="231400"/>
            <a:chExt cx="4262637" cy="4762499"/>
          </a:xfrm>
        </p:grpSpPr>
        <p:sp>
          <p:nvSpPr>
            <p:cNvPr id="4049" name="Google Shape;4049;p3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3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1" name="Google Shape;4051;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2" name="Google Shape;4052;p3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3" name="Google Shape;4053;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4" name="Google Shape;4054;p3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5" name="Google Shape;4055;p3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6" name="Google Shape;4056;p3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7" name="Google Shape;4057;p3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8" name="Google Shape;4058;p3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9" name="Google Shape;4059;p3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0" name="Google Shape;4060;p3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1" name="Google Shape;4061;p3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2" name="Google Shape;4062;p3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3" name="Google Shape;4063;p3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4" name="Google Shape;4064;p3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5" name="Google Shape;4065;p3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3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3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3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3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0" name="Google Shape;4070;p3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1" name="Google Shape;4071;p3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3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3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3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3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6" name="Google Shape;4076;p3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7" name="Google Shape;4077;p3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8" name="Google Shape;4078;p3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9" name="Google Shape;4079;p3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0" name="Google Shape;4080;p3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1" name="Google Shape;4081;p3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2" name="Google Shape;4082;p3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3" name="Google Shape;4083;p3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4" name="Google Shape;4084;p3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5" name="Google Shape;4085;p3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6" name="Google Shape;4086;p3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87" name="Google Shape;4087;p38"/>
            <p:cNvGrpSpPr/>
            <p:nvPr/>
          </p:nvGrpSpPr>
          <p:grpSpPr>
            <a:xfrm>
              <a:off x="3103642" y="4105408"/>
              <a:ext cx="746807" cy="516445"/>
              <a:chOff x="4884742" y="4921758"/>
              <a:chExt cx="746807" cy="516445"/>
            </a:xfrm>
          </p:grpSpPr>
          <p:sp>
            <p:nvSpPr>
              <p:cNvPr id="4088" name="Google Shape;4088;p3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9" name="Google Shape;4089;p3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0" name="Google Shape;4090;p3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1" name="Google Shape;4091;p3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3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3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3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5" name="Google Shape;4095;p3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6" name="Google Shape;4096;p3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7" name="Google Shape;4097;p3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8" name="Google Shape;4098;p3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9" name="Google Shape;4099;p3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0" name="Google Shape;4100;p3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1" name="Google Shape;4101;p3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2" name="Google Shape;4102;p3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3" name="Google Shape;4103;p3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4" name="Google Shape;4104;p3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05" name="Google Shape;4105;p38"/>
            <p:cNvGrpSpPr/>
            <p:nvPr/>
          </p:nvGrpSpPr>
          <p:grpSpPr>
            <a:xfrm>
              <a:off x="3213031" y="4002823"/>
              <a:ext cx="664504" cy="467011"/>
              <a:chOff x="4994131" y="4819173"/>
              <a:chExt cx="664504" cy="467011"/>
            </a:xfrm>
          </p:grpSpPr>
          <p:sp>
            <p:nvSpPr>
              <p:cNvPr id="4106" name="Google Shape;4106;p3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7" name="Google Shape;4107;p3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8" name="Google Shape;4108;p3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9" name="Google Shape;4109;p3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0" name="Google Shape;4110;p3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1" name="Google Shape;4111;p3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2" name="Google Shape;4112;p3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3" name="Google Shape;4113;p3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4" name="Google Shape;4114;p3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5" name="Google Shape;4115;p3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6" name="Google Shape;4116;p3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7" name="Google Shape;4117;p3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8" name="Google Shape;4118;p3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9" name="Google Shape;4119;p3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0" name="Google Shape;4120;p3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1" name="Google Shape;4121;p3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22" name="Google Shape;4122;p38"/>
            <p:cNvGrpSpPr/>
            <p:nvPr/>
          </p:nvGrpSpPr>
          <p:grpSpPr>
            <a:xfrm>
              <a:off x="3192597" y="3904144"/>
              <a:ext cx="664599" cy="467011"/>
              <a:chOff x="4973697" y="4720494"/>
              <a:chExt cx="664599" cy="467011"/>
            </a:xfrm>
          </p:grpSpPr>
          <p:sp>
            <p:nvSpPr>
              <p:cNvPr id="4123" name="Google Shape;4123;p3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4" name="Google Shape;4124;p3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5" name="Google Shape;4125;p3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6" name="Google Shape;4126;p3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7" name="Google Shape;4127;p3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8" name="Google Shape;4128;p3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9" name="Google Shape;4129;p3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0" name="Google Shape;4130;p3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1" name="Google Shape;4131;p3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2" name="Google Shape;4132;p3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3" name="Google Shape;4133;p3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3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5" name="Google Shape;4135;p3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6" name="Google Shape;4136;p3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7" name="Google Shape;4137;p3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8" name="Google Shape;4138;p3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39" name="Google Shape;4139;p38"/>
            <p:cNvGrpSpPr/>
            <p:nvPr/>
          </p:nvGrpSpPr>
          <p:grpSpPr>
            <a:xfrm>
              <a:off x="3220919" y="3808894"/>
              <a:ext cx="664504" cy="467011"/>
              <a:chOff x="5002019" y="4625244"/>
              <a:chExt cx="664504" cy="467011"/>
            </a:xfrm>
          </p:grpSpPr>
          <p:sp>
            <p:nvSpPr>
              <p:cNvPr id="4140" name="Google Shape;4140;p3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1" name="Google Shape;4141;p3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2" name="Google Shape;4142;p3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3" name="Google Shape;4143;p3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4" name="Google Shape;4144;p3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5" name="Google Shape;4145;p3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6" name="Google Shape;4146;p3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7" name="Google Shape;4147;p3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8" name="Google Shape;4148;p3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9" name="Google Shape;4149;p3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0" name="Google Shape;4150;p3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1" name="Google Shape;4151;p3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2" name="Google Shape;4152;p3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3" name="Google Shape;4153;p3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4" name="Google Shape;4154;p3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5" name="Google Shape;4155;p3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56" name="Google Shape;4156;p38"/>
            <p:cNvGrpSpPr/>
            <p:nvPr/>
          </p:nvGrpSpPr>
          <p:grpSpPr>
            <a:xfrm>
              <a:off x="3200486" y="3710215"/>
              <a:ext cx="664598" cy="467011"/>
              <a:chOff x="4981586" y="4526565"/>
              <a:chExt cx="664598" cy="467011"/>
            </a:xfrm>
          </p:grpSpPr>
          <p:sp>
            <p:nvSpPr>
              <p:cNvPr id="4157" name="Google Shape;4157;p3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8" name="Google Shape;4158;p3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9" name="Google Shape;4159;p3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0" name="Google Shape;4160;p3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1" name="Google Shape;4161;p3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2" name="Google Shape;4162;p3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3" name="Google Shape;4163;p3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4" name="Google Shape;4164;p3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5" name="Google Shape;4165;p3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6" name="Google Shape;4166;p3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7" name="Google Shape;4167;p3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8" name="Google Shape;4168;p3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9" name="Google Shape;4169;p3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0" name="Google Shape;4170;p3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1" name="Google Shape;4171;p3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2" name="Google Shape;4172;p3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73" name="Google Shape;4173;p38"/>
            <p:cNvGrpSpPr/>
            <p:nvPr/>
          </p:nvGrpSpPr>
          <p:grpSpPr>
            <a:xfrm>
              <a:off x="2181300" y="4477454"/>
              <a:ext cx="746806" cy="516445"/>
              <a:chOff x="3962400" y="5293804"/>
              <a:chExt cx="746806" cy="516445"/>
            </a:xfrm>
          </p:grpSpPr>
          <p:sp>
            <p:nvSpPr>
              <p:cNvPr id="4174" name="Google Shape;4174;p3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5" name="Google Shape;4175;p3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6" name="Google Shape;4176;p3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7" name="Google Shape;4177;p3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8" name="Google Shape;4178;p3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9" name="Google Shape;4179;p3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0" name="Google Shape;4180;p3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1" name="Google Shape;4181;p3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2" name="Google Shape;4182;p3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3" name="Google Shape;4183;p3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4" name="Google Shape;4184;p3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5" name="Google Shape;4185;p3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6" name="Google Shape;4186;p3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7" name="Google Shape;4187;p3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8" name="Google Shape;4188;p3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9" name="Google Shape;4189;p3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0" name="Google Shape;4190;p3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91" name="Google Shape;4191;p38"/>
            <p:cNvGrpSpPr/>
            <p:nvPr/>
          </p:nvGrpSpPr>
          <p:grpSpPr>
            <a:xfrm>
              <a:off x="2290688" y="4374965"/>
              <a:ext cx="664599" cy="467010"/>
              <a:chOff x="4071788" y="5191315"/>
              <a:chExt cx="664599" cy="467010"/>
            </a:xfrm>
          </p:grpSpPr>
          <p:sp>
            <p:nvSpPr>
              <p:cNvPr id="4192" name="Google Shape;4192;p3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3" name="Google Shape;4193;p3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4" name="Google Shape;4194;p3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5" name="Google Shape;4195;p3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6" name="Google Shape;4196;p3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7" name="Google Shape;4197;p3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8" name="Google Shape;4198;p3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9" name="Google Shape;4199;p3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0" name="Google Shape;4200;p3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1" name="Google Shape;4201;p3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2" name="Google Shape;4202;p3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3" name="Google Shape;4203;p3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4" name="Google Shape;4204;p3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5" name="Google Shape;4205;p3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6" name="Google Shape;4206;p3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7" name="Google Shape;4207;p3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08" name="Google Shape;4208;p38"/>
            <p:cNvGrpSpPr/>
            <p:nvPr/>
          </p:nvGrpSpPr>
          <p:grpSpPr>
            <a:xfrm>
              <a:off x="3915836" y="4477454"/>
              <a:ext cx="746806" cy="516445"/>
              <a:chOff x="5696936" y="5293804"/>
              <a:chExt cx="746806" cy="516445"/>
            </a:xfrm>
          </p:grpSpPr>
          <p:sp>
            <p:nvSpPr>
              <p:cNvPr id="4209" name="Google Shape;4209;p3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0" name="Google Shape;4210;p3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1" name="Google Shape;4211;p3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2" name="Google Shape;4212;p3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3" name="Google Shape;4213;p3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4" name="Google Shape;4214;p3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5" name="Google Shape;4215;p3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6" name="Google Shape;4216;p3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7" name="Google Shape;4217;p3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8" name="Google Shape;4218;p3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9" name="Google Shape;4219;p3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0" name="Google Shape;4220;p3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1" name="Google Shape;4221;p3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2" name="Google Shape;4222;p3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3" name="Google Shape;4223;p3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4" name="Google Shape;4224;p3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5" name="Google Shape;4225;p3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26" name="Google Shape;4226;p3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7" name="Google Shape;4227;p3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8" name="Google Shape;4228;p3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9" name="Google Shape;4229;p3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0" name="Google Shape;4230;p3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1" name="Google Shape;4231;p3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2" name="Google Shape;4232;p3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3" name="Google Shape;4233;p3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4" name="Google Shape;4234;p3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5" name="Google Shape;4235;p3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6" name="Google Shape;4236;p3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7" name="Google Shape;4237;p3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8" name="Google Shape;4238;p3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9" name="Google Shape;4239;p3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0" name="Google Shape;4240;p3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1" name="Google Shape;4241;p3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2" name="Google Shape;4242;p3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3" name="Google Shape;4243;p3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4" name="Google Shape;4244;p3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5" name="Google Shape;4245;p3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6" name="Google Shape;4246;p3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7" name="Google Shape;4247;p3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8" name="Google Shape;4248;p3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9" name="Google Shape;4249;p3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0" name="Google Shape;4250;p3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1" name="Google Shape;4251;p3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2" name="Google Shape;4252;p3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3" name="Google Shape;4253;p3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4" name="Google Shape;4254;p3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5" name="Google Shape;4255;p3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56" name="Google Shape;4256;p38"/>
          <p:cNvGrpSpPr/>
          <p:nvPr/>
        </p:nvGrpSpPr>
        <p:grpSpPr>
          <a:xfrm>
            <a:off x="7353972" y="2937150"/>
            <a:ext cx="1412160" cy="1611152"/>
            <a:chOff x="2602525" y="317054"/>
            <a:chExt cx="4174283" cy="4762495"/>
          </a:xfrm>
        </p:grpSpPr>
        <p:sp>
          <p:nvSpPr>
            <p:cNvPr id="4257" name="Google Shape;4257;p3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8" name="Google Shape;4258;p3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9" name="Google Shape;4259;p3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0" name="Google Shape;4260;p3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1" name="Google Shape;4261;p3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2" name="Google Shape;4262;p3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3" name="Google Shape;4263;p3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4" name="Google Shape;4264;p3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5" name="Google Shape;4265;p3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6" name="Google Shape;4266;p3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7" name="Google Shape;4267;p3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8" name="Google Shape;4268;p3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9" name="Google Shape;4269;p3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0" name="Google Shape;4270;p3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1" name="Google Shape;4271;p3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2" name="Google Shape;4272;p3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3" name="Google Shape;4273;p3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4" name="Google Shape;4274;p3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5" name="Google Shape;4275;p3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6" name="Google Shape;4276;p3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7" name="Google Shape;4277;p3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8" name="Google Shape;4278;p3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9" name="Google Shape;4279;p3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0" name="Google Shape;4280;p3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1" name="Google Shape;4281;p3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2" name="Google Shape;4282;p3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3" name="Google Shape;4283;p3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4" name="Google Shape;4284;p3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5" name="Google Shape;4285;p3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6" name="Google Shape;4286;p3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7" name="Google Shape;4287;p3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8" name="Google Shape;4288;p3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9" name="Google Shape;4289;p3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0" name="Google Shape;4290;p3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1" name="Google Shape;4291;p3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2" name="Google Shape;4292;p3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3" name="Google Shape;4293;p3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4" name="Google Shape;4294;p3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5" name="Google Shape;4295;p3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6" name="Google Shape;4296;p3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7" name="Google Shape;4297;p3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8" name="Google Shape;4298;p3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9" name="Google Shape;4299;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0" name="Google Shape;4300;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1" name="Google Shape;4301;p3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2" name="Google Shape;4302;p3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3" name="Google Shape;4303;p3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4" name="Google Shape;4304;p3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5" name="Google Shape;4305;p3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6" name="Google Shape;4306;p3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7" name="Google Shape;4307;p3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8" name="Google Shape;4308;p3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9" name="Google Shape;4309;p3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0" name="Google Shape;4310;p3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1" name="Google Shape;4311;p3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2" name="Google Shape;4312;p3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3" name="Google Shape;4313;p3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4" name="Google Shape;4314;p38"/>
            <p:cNvGrpSpPr/>
            <p:nvPr/>
          </p:nvGrpSpPr>
          <p:grpSpPr>
            <a:xfrm>
              <a:off x="2941619" y="3895613"/>
              <a:ext cx="483621" cy="510995"/>
              <a:chOff x="4345944" y="4626313"/>
              <a:chExt cx="483621" cy="510995"/>
            </a:xfrm>
          </p:grpSpPr>
          <p:grpSp>
            <p:nvGrpSpPr>
              <p:cNvPr id="4315" name="Google Shape;4315;p38"/>
              <p:cNvGrpSpPr/>
              <p:nvPr/>
            </p:nvGrpSpPr>
            <p:grpSpPr>
              <a:xfrm>
                <a:off x="4345944" y="4852987"/>
                <a:ext cx="474200" cy="284321"/>
                <a:chOff x="4345944" y="4852987"/>
                <a:chExt cx="474200" cy="284321"/>
              </a:xfrm>
            </p:grpSpPr>
            <p:sp>
              <p:nvSpPr>
                <p:cNvPr id="4316" name="Google Shape;4316;p3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7" name="Google Shape;4317;p3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8" name="Google Shape;4318;p3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9" name="Google Shape;4319;p38"/>
                <p:cNvGrpSpPr/>
                <p:nvPr/>
              </p:nvGrpSpPr>
              <p:grpSpPr>
                <a:xfrm>
                  <a:off x="4457040" y="4985575"/>
                  <a:ext cx="133724" cy="77247"/>
                  <a:chOff x="4457040" y="4985575"/>
                  <a:chExt cx="133724" cy="77247"/>
                </a:xfrm>
              </p:grpSpPr>
              <p:sp>
                <p:nvSpPr>
                  <p:cNvPr id="4320" name="Google Shape;4320;p3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1" name="Google Shape;4321;p3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22" name="Google Shape;4322;p3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3" name="Google Shape;4323;p3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4" name="Google Shape;4324;p3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5" name="Google Shape;4325;p3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6" name="Google Shape;4326;p3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7" name="Google Shape;4327;p3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8" name="Google Shape;4328;p3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9" name="Google Shape;4329;p3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0" name="Google Shape;4330;p3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1" name="Google Shape;4331;p3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2" name="Google Shape;4332;p3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3" name="Google Shape;4333;p3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4" name="Google Shape;4334;p3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5" name="Google Shape;4335;p3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6" name="Google Shape;4336;p3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7" name="Google Shape;4337;p3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8" name="Google Shape;4338;p3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9" name="Google Shape;4339;p3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0" name="Google Shape;4340;p3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1" name="Google Shape;4341;p3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2" name="Google Shape;4342;p3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3" name="Google Shape;4343;p3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4" name="Google Shape;4344;p3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5" name="Google Shape;4345;p3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6" name="Google Shape;4346;p3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7" name="Google Shape;4347;p3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8" name="Google Shape;4348;p3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9" name="Google Shape;4349;p3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0" name="Google Shape;4350;p3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1" name="Google Shape;4351;p3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2" name="Google Shape;4352;p3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3" name="Google Shape;4353;p3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4" name="Google Shape;4354;p3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5" name="Google Shape;4355;p3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6" name="Google Shape;4356;p3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7" name="Google Shape;4357;p3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8" name="Google Shape;4358;p3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9" name="Google Shape;4359;p3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0" name="Google Shape;4360;p3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1" name="Google Shape;4361;p3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2" name="Google Shape;4362;p3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3" name="Google Shape;4363;p3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4" name="Google Shape;4364;p3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5" name="Google Shape;4365;p3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6" name="Google Shape;4366;p3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7" name="Google Shape;4367;p3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8" name="Google Shape;4368;p3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9" name="Google Shape;4369;p3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0" name="Google Shape;4370;p3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1" name="Google Shape;4371;p3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2" name="Google Shape;4372;p3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3" name="Google Shape;4373;p3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4" name="Google Shape;4374;p3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5" name="Google Shape;4375;p3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6" name="Google Shape;4376;p3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7" name="Google Shape;4377;p3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8" name="Google Shape;4378;p3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9" name="Google Shape;4379;p3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0" name="Google Shape;4380;p3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1" name="Google Shape;4381;p3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2" name="Google Shape;4382;p3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3" name="Google Shape;4383;p3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4" name="Google Shape;4384;p3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5" name="Google Shape;4385;p3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86" name="Google Shape;4386;p38"/>
              <p:cNvGrpSpPr/>
              <p:nvPr/>
            </p:nvGrpSpPr>
            <p:grpSpPr>
              <a:xfrm>
                <a:off x="4543079" y="4626313"/>
                <a:ext cx="286486" cy="386884"/>
                <a:chOff x="4543079" y="4626313"/>
                <a:chExt cx="286486" cy="386884"/>
              </a:xfrm>
            </p:grpSpPr>
            <p:grpSp>
              <p:nvGrpSpPr>
                <p:cNvPr id="4387" name="Google Shape;4387;p38"/>
                <p:cNvGrpSpPr/>
                <p:nvPr/>
              </p:nvGrpSpPr>
              <p:grpSpPr>
                <a:xfrm>
                  <a:off x="4543079" y="4626313"/>
                  <a:ext cx="286486" cy="386884"/>
                  <a:chOff x="4543079" y="4626313"/>
                  <a:chExt cx="286486" cy="386884"/>
                </a:xfrm>
              </p:grpSpPr>
              <p:sp>
                <p:nvSpPr>
                  <p:cNvPr id="4388" name="Google Shape;4388;p3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9" name="Google Shape;4389;p3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0" name="Google Shape;4390;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1" name="Google Shape;4391;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2" name="Google Shape;4392;p3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93" name="Google Shape;4393;p3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4" name="Google Shape;4394;p3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5" name="Google Shape;4395;p3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396" name="Google Shape;4396;p3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7" name="Google Shape;4397;p3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8" name="Google Shape;4398;p3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9" name="Google Shape;4399;p3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0" name="Google Shape;4400;p3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1" name="Google Shape;4401;p3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02" name="Google Shape;4402;p38"/>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4403" name="Google Shape;4403;p38"/>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7"/>
        <p:cNvGrpSpPr/>
        <p:nvPr/>
      </p:nvGrpSpPr>
      <p:grpSpPr>
        <a:xfrm>
          <a:off x="0" y="0"/>
          <a:ext cx="0" cy="0"/>
          <a:chOff x="0" y="0"/>
          <a:chExt cx="0" cy="0"/>
        </a:xfrm>
      </p:grpSpPr>
      <p:sp>
        <p:nvSpPr>
          <p:cNvPr id="4408" name="Google Shape;4408;p3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lnSpc>
                <a:spcPct val="100000"/>
              </a:lnSpc>
              <a:spcBef>
                <a:spcPts val="0"/>
              </a:spcBef>
              <a:spcAft>
                <a:spcPts val="0"/>
              </a:spcAft>
              <a:buSzPts val="900"/>
              <a:buChar char="▸"/>
            </a:pPr>
            <a:r>
              <a:rPr lang="en" sz="900"/>
              <a:t>Resize them without losing quality.</a:t>
            </a:r>
            <a:endParaRPr sz="900"/>
          </a:p>
          <a:p>
            <a:pPr marL="457200" lvl="0" indent="-285750" algn="l" rtl="0">
              <a:lnSpc>
                <a:spcPct val="100000"/>
              </a:lnSpc>
              <a:spcBef>
                <a:spcPts val="0"/>
              </a:spcBef>
              <a:spcAft>
                <a:spcPts val="0"/>
              </a:spcAft>
              <a:buSzPts val="900"/>
              <a:buChar char="▸"/>
            </a:pPr>
            <a:r>
              <a:rPr lang="en" sz="900"/>
              <a:t>Change fill color and opacity.</a:t>
            </a:r>
            <a:endParaRPr sz="900"/>
          </a:p>
          <a:p>
            <a:pPr marL="457200" lvl="0" indent="-285750" algn="l" rtl="0">
              <a:lnSpc>
                <a:spcPct val="100000"/>
              </a:lnSpc>
              <a:spcBef>
                <a:spcPts val="0"/>
              </a:spcBef>
              <a:spcAft>
                <a:spcPts val="0"/>
              </a:spcAft>
              <a:buSzPts val="900"/>
              <a:buChar char="▸"/>
            </a:pPr>
            <a:r>
              <a:rPr lang="en" sz="900"/>
              <a:t>Change line color, width and style.</a:t>
            </a:r>
            <a:endParaRPr sz="900"/>
          </a:p>
          <a:p>
            <a:pPr marL="0" lvl="0" indent="0" algn="l" rtl="0">
              <a:lnSpc>
                <a:spcPct val="100000"/>
              </a:lnSpc>
              <a:spcBef>
                <a:spcPts val="0"/>
              </a:spcBef>
              <a:spcAft>
                <a:spcPts val="0"/>
              </a:spcAft>
              <a:buNone/>
            </a:pPr>
            <a:r>
              <a:rPr lang="en" sz="900"/>
              <a:t>Isn’t that nice? :)</a:t>
            </a:r>
            <a:br>
              <a:rPr lang="en" sz="900"/>
            </a:br>
            <a:br>
              <a:rPr lang="en" sz="900"/>
            </a:br>
            <a:r>
              <a:rPr lang="en" sz="900"/>
              <a:t>Examples:</a:t>
            </a:r>
            <a:endParaRPr sz="900"/>
          </a:p>
        </p:txBody>
      </p:sp>
      <p:grpSp>
        <p:nvGrpSpPr>
          <p:cNvPr id="4409" name="Google Shape;4409;p39"/>
          <p:cNvGrpSpPr/>
          <p:nvPr/>
        </p:nvGrpSpPr>
        <p:grpSpPr>
          <a:xfrm>
            <a:off x="358968" y="342338"/>
            <a:ext cx="347107" cy="438984"/>
            <a:chOff x="584925" y="238125"/>
            <a:chExt cx="415200" cy="525100"/>
          </a:xfrm>
        </p:grpSpPr>
        <p:sp>
          <p:nvSpPr>
            <p:cNvPr id="4410" name="Google Shape;4410;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1" name="Google Shape;4411;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2" name="Google Shape;4412;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3" name="Google Shape;4413;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4" name="Google Shape;4414;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5" name="Google Shape;4415;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16" name="Google Shape;4416;p39"/>
          <p:cNvGrpSpPr/>
          <p:nvPr/>
        </p:nvGrpSpPr>
        <p:grpSpPr>
          <a:xfrm>
            <a:off x="910227" y="406125"/>
            <a:ext cx="371623" cy="309362"/>
            <a:chOff x="1244325" y="314425"/>
            <a:chExt cx="444525" cy="370050"/>
          </a:xfrm>
        </p:grpSpPr>
        <p:sp>
          <p:nvSpPr>
            <p:cNvPr id="4417" name="Google Shape;4417;p3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8" name="Google Shape;4418;p3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19" name="Google Shape;4419;p39"/>
          <p:cNvGrpSpPr/>
          <p:nvPr/>
        </p:nvGrpSpPr>
        <p:grpSpPr>
          <a:xfrm>
            <a:off x="1481925" y="404599"/>
            <a:ext cx="355300" cy="312413"/>
            <a:chOff x="1928175" y="312600"/>
            <a:chExt cx="425000" cy="373700"/>
          </a:xfrm>
        </p:grpSpPr>
        <p:sp>
          <p:nvSpPr>
            <p:cNvPr id="4420" name="Google Shape;4420;p3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1" name="Google Shape;4421;p3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22" name="Google Shape;4422;p3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3" name="Google Shape;4423;p3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24" name="Google Shape;4424;p39"/>
          <p:cNvGrpSpPr/>
          <p:nvPr/>
        </p:nvGrpSpPr>
        <p:grpSpPr>
          <a:xfrm>
            <a:off x="3145963" y="388276"/>
            <a:ext cx="408386" cy="345080"/>
            <a:chOff x="3918650" y="293075"/>
            <a:chExt cx="488500" cy="412775"/>
          </a:xfrm>
        </p:grpSpPr>
        <p:sp>
          <p:nvSpPr>
            <p:cNvPr id="4425" name="Google Shape;4425;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6" name="Google Shape;4426;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7" name="Google Shape;4427;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28" name="Google Shape;4428;p39"/>
          <p:cNvGrpSpPr/>
          <p:nvPr/>
        </p:nvGrpSpPr>
        <p:grpSpPr>
          <a:xfrm>
            <a:off x="3745730" y="362235"/>
            <a:ext cx="335905" cy="397142"/>
            <a:chOff x="4636075" y="261925"/>
            <a:chExt cx="401800" cy="475050"/>
          </a:xfrm>
        </p:grpSpPr>
        <p:sp>
          <p:nvSpPr>
            <p:cNvPr id="4429" name="Google Shape;4429;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0" name="Google Shape;4430;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1" name="Google Shape;4431;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2" name="Google Shape;4432;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33" name="Google Shape;4433;p3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34" name="Google Shape;4434;p39"/>
          <p:cNvGrpSpPr/>
          <p:nvPr/>
        </p:nvGrpSpPr>
        <p:grpSpPr>
          <a:xfrm>
            <a:off x="4872282" y="395424"/>
            <a:ext cx="336908" cy="330262"/>
            <a:chOff x="5983625" y="301625"/>
            <a:chExt cx="403000" cy="395050"/>
          </a:xfrm>
        </p:grpSpPr>
        <p:sp>
          <p:nvSpPr>
            <p:cNvPr id="4435" name="Google Shape;4435;p3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6" name="Google Shape;4436;p3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7" name="Google Shape;4437;p3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8" name="Google Shape;4438;p3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9" name="Google Shape;4439;p3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0" name="Google Shape;4440;p3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1" name="Google Shape;4441;p3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2" name="Google Shape;4442;p3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3" name="Google Shape;4443;p3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4" name="Google Shape;4444;p3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5" name="Google Shape;4445;p3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6" name="Google Shape;4446;p3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7" name="Google Shape;4447;p3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8" name="Google Shape;4448;p3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9" name="Google Shape;4449;p3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0" name="Google Shape;4450;p3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1" name="Google Shape;4451;p3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2" name="Google Shape;4452;p3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3" name="Google Shape;4453;p3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4" name="Google Shape;4454;p3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55" name="Google Shape;4455;p39"/>
          <p:cNvGrpSpPr/>
          <p:nvPr/>
        </p:nvGrpSpPr>
        <p:grpSpPr>
          <a:xfrm>
            <a:off x="5438358" y="392853"/>
            <a:ext cx="331808" cy="331307"/>
            <a:chOff x="6660750" y="298550"/>
            <a:chExt cx="396900" cy="396300"/>
          </a:xfrm>
        </p:grpSpPr>
        <p:sp>
          <p:nvSpPr>
            <p:cNvPr id="4456" name="Google Shape;4456;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7" name="Google Shape;4457;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58" name="Google Shape;4458;p39"/>
          <p:cNvGrpSpPr/>
          <p:nvPr/>
        </p:nvGrpSpPr>
        <p:grpSpPr>
          <a:xfrm>
            <a:off x="358968" y="914538"/>
            <a:ext cx="347107" cy="420111"/>
            <a:chOff x="584925" y="922575"/>
            <a:chExt cx="415200" cy="502525"/>
          </a:xfrm>
        </p:grpSpPr>
        <p:sp>
          <p:nvSpPr>
            <p:cNvPr id="4459" name="Google Shape;4459;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0" name="Google Shape;4460;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1" name="Google Shape;4461;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62" name="Google Shape;4462;p39"/>
          <p:cNvGrpSpPr/>
          <p:nvPr/>
        </p:nvGrpSpPr>
        <p:grpSpPr>
          <a:xfrm>
            <a:off x="912275" y="904841"/>
            <a:ext cx="367547" cy="437980"/>
            <a:chOff x="1246775" y="910975"/>
            <a:chExt cx="439650" cy="523900"/>
          </a:xfrm>
        </p:grpSpPr>
        <p:sp>
          <p:nvSpPr>
            <p:cNvPr id="4463" name="Google Shape;4463;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4" name="Google Shape;4464;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5" name="Google Shape;4465;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66" name="Google Shape;4466;p39"/>
          <p:cNvGrpSpPr/>
          <p:nvPr/>
        </p:nvGrpSpPr>
        <p:grpSpPr>
          <a:xfrm>
            <a:off x="1480400" y="975274"/>
            <a:ext cx="358351" cy="298118"/>
            <a:chOff x="1926350" y="995225"/>
            <a:chExt cx="428650" cy="356600"/>
          </a:xfrm>
        </p:grpSpPr>
        <p:sp>
          <p:nvSpPr>
            <p:cNvPr id="4467" name="Google Shape;4467;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8" name="Google Shape;4468;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9" name="Google Shape;4469;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0" name="Google Shape;4470;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71" name="Google Shape;4471;p3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2" name="Google Shape;4472;p3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3" name="Google Shape;4473;p3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4" name="Google Shape;4474;p3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75" name="Google Shape;4475;p39"/>
          <p:cNvGrpSpPr/>
          <p:nvPr/>
        </p:nvGrpSpPr>
        <p:grpSpPr>
          <a:xfrm>
            <a:off x="4302631" y="952827"/>
            <a:ext cx="349155" cy="349657"/>
            <a:chOff x="5302225" y="968375"/>
            <a:chExt cx="417650" cy="418250"/>
          </a:xfrm>
        </p:grpSpPr>
        <p:sp>
          <p:nvSpPr>
            <p:cNvPr id="4476" name="Google Shape;4476;p3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7" name="Google Shape;4477;p3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78" name="Google Shape;4478;p39"/>
          <p:cNvGrpSpPr/>
          <p:nvPr/>
        </p:nvGrpSpPr>
        <p:grpSpPr>
          <a:xfrm>
            <a:off x="4824295" y="913514"/>
            <a:ext cx="432881" cy="421637"/>
            <a:chOff x="5926225" y="921350"/>
            <a:chExt cx="517800" cy="504350"/>
          </a:xfrm>
        </p:grpSpPr>
        <p:sp>
          <p:nvSpPr>
            <p:cNvPr id="4479" name="Google Shape;4479;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0" name="Google Shape;4480;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1" name="Google Shape;4481;p39"/>
          <p:cNvGrpSpPr/>
          <p:nvPr/>
        </p:nvGrpSpPr>
        <p:grpSpPr>
          <a:xfrm>
            <a:off x="5402118" y="921686"/>
            <a:ext cx="404290" cy="405314"/>
            <a:chOff x="6617400" y="931125"/>
            <a:chExt cx="483600" cy="484825"/>
          </a:xfrm>
        </p:grpSpPr>
        <p:sp>
          <p:nvSpPr>
            <p:cNvPr id="4482" name="Google Shape;4482;p3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3" name="Google Shape;4483;p3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4" name="Google Shape;4484;p39"/>
          <p:cNvGrpSpPr/>
          <p:nvPr/>
        </p:nvGrpSpPr>
        <p:grpSpPr>
          <a:xfrm>
            <a:off x="337525" y="1551048"/>
            <a:ext cx="389994" cy="273623"/>
            <a:chOff x="559275" y="1683950"/>
            <a:chExt cx="466500" cy="327300"/>
          </a:xfrm>
        </p:grpSpPr>
        <p:sp>
          <p:nvSpPr>
            <p:cNvPr id="4485" name="Google Shape;4485;p3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6" name="Google Shape;4486;p3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7" name="Google Shape;4487;p39"/>
          <p:cNvGrpSpPr/>
          <p:nvPr/>
        </p:nvGrpSpPr>
        <p:grpSpPr>
          <a:xfrm>
            <a:off x="901052" y="1496958"/>
            <a:ext cx="389994" cy="381822"/>
            <a:chOff x="1233350" y="1619250"/>
            <a:chExt cx="466500" cy="456725"/>
          </a:xfrm>
        </p:grpSpPr>
        <p:sp>
          <p:nvSpPr>
            <p:cNvPr id="4488" name="Google Shape;4488;p3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9" name="Google Shape;4489;p3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0" name="Google Shape;4490;p3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1" name="Google Shape;4491;p3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92" name="Google Shape;4492;p39"/>
          <p:cNvGrpSpPr/>
          <p:nvPr/>
        </p:nvGrpSpPr>
        <p:grpSpPr>
          <a:xfrm>
            <a:off x="1476826" y="1505109"/>
            <a:ext cx="365499" cy="365499"/>
            <a:chOff x="1922075" y="1629000"/>
            <a:chExt cx="437200" cy="437200"/>
          </a:xfrm>
        </p:grpSpPr>
        <p:sp>
          <p:nvSpPr>
            <p:cNvPr id="4493" name="Google Shape;4493;p3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4" name="Google Shape;4494;p3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95" name="Google Shape;4495;p39"/>
          <p:cNvGrpSpPr/>
          <p:nvPr/>
        </p:nvGrpSpPr>
        <p:grpSpPr>
          <a:xfrm>
            <a:off x="2038827" y="1503584"/>
            <a:ext cx="368551" cy="368551"/>
            <a:chOff x="2594325" y="1627175"/>
            <a:chExt cx="440850" cy="440850"/>
          </a:xfrm>
        </p:grpSpPr>
        <p:sp>
          <p:nvSpPr>
            <p:cNvPr id="4496" name="Google Shape;4496;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7" name="Google Shape;4497;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8" name="Google Shape;4498;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99" name="Google Shape;4499;p3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00" name="Google Shape;4500;p39"/>
          <p:cNvGrpSpPr/>
          <p:nvPr/>
        </p:nvGrpSpPr>
        <p:grpSpPr>
          <a:xfrm>
            <a:off x="3200595" y="1476017"/>
            <a:ext cx="299121" cy="423685"/>
            <a:chOff x="3984000" y="1594200"/>
            <a:chExt cx="357800" cy="506800"/>
          </a:xfrm>
        </p:grpSpPr>
        <p:sp>
          <p:nvSpPr>
            <p:cNvPr id="4501" name="Google Shape;4501;p3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2" name="Google Shape;4502;p3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03" name="Google Shape;4503;p39"/>
          <p:cNvGrpSpPr/>
          <p:nvPr/>
        </p:nvGrpSpPr>
        <p:grpSpPr>
          <a:xfrm>
            <a:off x="3716637" y="1566869"/>
            <a:ext cx="394090" cy="241980"/>
            <a:chOff x="4601275" y="1702875"/>
            <a:chExt cx="471400" cy="289450"/>
          </a:xfrm>
        </p:grpSpPr>
        <p:sp>
          <p:nvSpPr>
            <p:cNvPr id="4504" name="Google Shape;4504;p3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5" name="Google Shape;4505;p3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6" name="Google Shape;4506;p3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7" name="Google Shape;4507;p3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8" name="Google Shape;4508;p3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09" name="Google Shape;4509;p39"/>
          <p:cNvGrpSpPr/>
          <p:nvPr/>
        </p:nvGrpSpPr>
        <p:grpSpPr>
          <a:xfrm>
            <a:off x="4299057" y="1507659"/>
            <a:ext cx="356303" cy="360400"/>
            <a:chOff x="5297950" y="1632050"/>
            <a:chExt cx="426200" cy="431100"/>
          </a:xfrm>
        </p:grpSpPr>
        <p:sp>
          <p:nvSpPr>
            <p:cNvPr id="4510" name="Google Shape;4510;p3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1" name="Google Shape;4511;p3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12" name="Google Shape;4512;p39"/>
          <p:cNvGrpSpPr/>
          <p:nvPr/>
        </p:nvGrpSpPr>
        <p:grpSpPr>
          <a:xfrm>
            <a:off x="4861560" y="1496958"/>
            <a:ext cx="358351" cy="381822"/>
            <a:chOff x="5970800" y="1619250"/>
            <a:chExt cx="428650" cy="456725"/>
          </a:xfrm>
        </p:grpSpPr>
        <p:sp>
          <p:nvSpPr>
            <p:cNvPr id="4513" name="Google Shape;4513;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4" name="Google Shape;4514;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5" name="Google Shape;4515;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6" name="Google Shape;4516;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7" name="Google Shape;4517;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18" name="Google Shape;4518;p39"/>
          <p:cNvGrpSpPr/>
          <p:nvPr/>
        </p:nvGrpSpPr>
        <p:grpSpPr>
          <a:xfrm>
            <a:off x="5408764" y="1492360"/>
            <a:ext cx="401719" cy="366502"/>
            <a:chOff x="6625350" y="1613750"/>
            <a:chExt cx="480525" cy="438400"/>
          </a:xfrm>
        </p:grpSpPr>
        <p:sp>
          <p:nvSpPr>
            <p:cNvPr id="4519" name="Google Shape;4519;p3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0" name="Google Shape;4520;p3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1" name="Google Shape;4521;p3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2" name="Google Shape;4522;p3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3" name="Google Shape;4523;p3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24" name="Google Shape;4524;p39"/>
          <p:cNvGrpSpPr/>
          <p:nvPr/>
        </p:nvGrpSpPr>
        <p:grpSpPr>
          <a:xfrm>
            <a:off x="380913" y="2088554"/>
            <a:ext cx="303217" cy="325685"/>
            <a:chOff x="611175" y="2326900"/>
            <a:chExt cx="362700" cy="389575"/>
          </a:xfrm>
        </p:grpSpPr>
        <p:sp>
          <p:nvSpPr>
            <p:cNvPr id="4525" name="Google Shape;4525;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6" name="Google Shape;4526;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7" name="Google Shape;4527;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8" name="Google Shape;4528;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29" name="Google Shape;4529;p3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0" name="Google Shape;4530;p3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1" name="Google Shape;4531;p3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32" name="Google Shape;4532;p39"/>
          <p:cNvGrpSpPr/>
          <p:nvPr/>
        </p:nvGrpSpPr>
        <p:grpSpPr>
          <a:xfrm>
            <a:off x="2701378" y="2036492"/>
            <a:ext cx="170502" cy="425733"/>
            <a:chOff x="3386850" y="2264625"/>
            <a:chExt cx="203950" cy="509250"/>
          </a:xfrm>
        </p:grpSpPr>
        <p:sp>
          <p:nvSpPr>
            <p:cNvPr id="4533" name="Google Shape;4533;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4" name="Google Shape;4534;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35" name="Google Shape;4535;p39"/>
          <p:cNvGrpSpPr/>
          <p:nvPr/>
        </p:nvGrpSpPr>
        <p:grpSpPr>
          <a:xfrm>
            <a:off x="3843751" y="2090602"/>
            <a:ext cx="139863" cy="317513"/>
            <a:chOff x="4753325" y="2329350"/>
            <a:chExt cx="167300" cy="379800"/>
          </a:xfrm>
        </p:grpSpPr>
        <p:sp>
          <p:nvSpPr>
            <p:cNvPr id="4536" name="Google Shape;4536;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7" name="Google Shape;4537;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38" name="Google Shape;4538;p39"/>
          <p:cNvGrpSpPr/>
          <p:nvPr/>
        </p:nvGrpSpPr>
        <p:grpSpPr>
          <a:xfrm>
            <a:off x="3277654" y="2038519"/>
            <a:ext cx="145004" cy="421658"/>
            <a:chOff x="4076175" y="2267050"/>
            <a:chExt cx="173450" cy="504375"/>
          </a:xfrm>
        </p:grpSpPr>
        <p:sp>
          <p:nvSpPr>
            <p:cNvPr id="4539" name="Google Shape;4539;p3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0" name="Google Shape;4540;p3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41" name="Google Shape;4541;p3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42" name="Google Shape;4542;p39"/>
          <p:cNvGrpSpPr/>
          <p:nvPr/>
        </p:nvGrpSpPr>
        <p:grpSpPr>
          <a:xfrm>
            <a:off x="4865134" y="2089056"/>
            <a:ext cx="351204" cy="324661"/>
            <a:chOff x="5975075" y="2327500"/>
            <a:chExt cx="420100" cy="388350"/>
          </a:xfrm>
        </p:grpSpPr>
        <p:sp>
          <p:nvSpPr>
            <p:cNvPr id="4543" name="Google Shape;4543;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4" name="Google Shape;4544;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45" name="Google Shape;4545;p39"/>
          <p:cNvGrpSpPr/>
          <p:nvPr/>
        </p:nvGrpSpPr>
        <p:grpSpPr>
          <a:xfrm>
            <a:off x="5496544" y="2079358"/>
            <a:ext cx="215437" cy="351204"/>
            <a:chOff x="6730350" y="2315900"/>
            <a:chExt cx="257700" cy="420100"/>
          </a:xfrm>
        </p:grpSpPr>
        <p:sp>
          <p:nvSpPr>
            <p:cNvPr id="4546" name="Google Shape;4546;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7" name="Google Shape;4547;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8" name="Google Shape;4548;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9" name="Google Shape;4549;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0" name="Google Shape;4550;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51" name="Google Shape;4551;p39"/>
          <p:cNvGrpSpPr/>
          <p:nvPr/>
        </p:nvGrpSpPr>
        <p:grpSpPr>
          <a:xfrm>
            <a:off x="477889" y="2615840"/>
            <a:ext cx="109265" cy="398166"/>
            <a:chOff x="727175" y="2957625"/>
            <a:chExt cx="130700" cy="476275"/>
          </a:xfrm>
        </p:grpSpPr>
        <p:sp>
          <p:nvSpPr>
            <p:cNvPr id="4552" name="Google Shape;4552;p3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3" name="Google Shape;4553;p3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54" name="Google Shape;4554;p3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5" name="Google Shape;4555;p3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56" name="Google Shape;4556;p39"/>
          <p:cNvGrpSpPr/>
          <p:nvPr/>
        </p:nvGrpSpPr>
        <p:grpSpPr>
          <a:xfrm>
            <a:off x="2029631" y="2628589"/>
            <a:ext cx="386943" cy="372647"/>
            <a:chOff x="2583325" y="2972875"/>
            <a:chExt cx="462850" cy="445750"/>
          </a:xfrm>
        </p:grpSpPr>
        <p:sp>
          <p:nvSpPr>
            <p:cNvPr id="4557" name="Google Shape;4557;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8" name="Google Shape;4558;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59" name="Google Shape;4559;p39"/>
          <p:cNvGrpSpPr/>
          <p:nvPr/>
        </p:nvGrpSpPr>
        <p:grpSpPr>
          <a:xfrm>
            <a:off x="2579886" y="2684246"/>
            <a:ext cx="413486" cy="261355"/>
            <a:chOff x="3241525" y="3039450"/>
            <a:chExt cx="494600" cy="312625"/>
          </a:xfrm>
        </p:grpSpPr>
        <p:sp>
          <p:nvSpPr>
            <p:cNvPr id="4560" name="Google Shape;4560;p3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1" name="Google Shape;4561;p3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62" name="Google Shape;4562;p3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63" name="Google Shape;4563;p39"/>
          <p:cNvGrpSpPr/>
          <p:nvPr/>
        </p:nvGrpSpPr>
        <p:grpSpPr>
          <a:xfrm>
            <a:off x="4263318" y="2656679"/>
            <a:ext cx="427781" cy="316489"/>
            <a:chOff x="5255200" y="3006475"/>
            <a:chExt cx="511700" cy="378575"/>
          </a:xfrm>
        </p:grpSpPr>
        <p:sp>
          <p:nvSpPr>
            <p:cNvPr id="4564" name="Google Shape;4564;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5" name="Google Shape;4565;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66" name="Google Shape;4566;p39"/>
          <p:cNvGrpSpPr/>
          <p:nvPr/>
        </p:nvGrpSpPr>
        <p:grpSpPr>
          <a:xfrm>
            <a:off x="3177104" y="2638308"/>
            <a:ext cx="346104" cy="353231"/>
            <a:chOff x="3955900" y="2984500"/>
            <a:chExt cx="414000" cy="422525"/>
          </a:xfrm>
        </p:grpSpPr>
        <p:sp>
          <p:nvSpPr>
            <p:cNvPr id="4567" name="Google Shape;4567;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8" name="Google Shape;4568;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9" name="Google Shape;4569;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70" name="Google Shape;4570;p3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1" name="Google Shape;4571;p3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72" name="Google Shape;4572;p39"/>
          <p:cNvGrpSpPr/>
          <p:nvPr/>
        </p:nvGrpSpPr>
        <p:grpSpPr>
          <a:xfrm>
            <a:off x="5472049" y="2633187"/>
            <a:ext cx="264427" cy="375719"/>
            <a:chOff x="6701050" y="2978375"/>
            <a:chExt cx="316300" cy="449425"/>
          </a:xfrm>
        </p:grpSpPr>
        <p:sp>
          <p:nvSpPr>
            <p:cNvPr id="4573" name="Google Shape;4573;p3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4" name="Google Shape;4574;p3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75" name="Google Shape;4575;p39"/>
          <p:cNvGrpSpPr/>
          <p:nvPr/>
        </p:nvGrpSpPr>
        <p:grpSpPr>
          <a:xfrm>
            <a:off x="907677" y="3251848"/>
            <a:ext cx="376743" cy="253204"/>
            <a:chOff x="1241275" y="3718400"/>
            <a:chExt cx="450650" cy="302875"/>
          </a:xfrm>
        </p:grpSpPr>
        <p:sp>
          <p:nvSpPr>
            <p:cNvPr id="4576" name="Google Shape;4576;p3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7" name="Google Shape;4577;p3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8" name="Google Shape;4578;p3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9" name="Google Shape;4579;p3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0" name="Google Shape;4580;p39"/>
          <p:cNvGrpSpPr/>
          <p:nvPr/>
        </p:nvGrpSpPr>
        <p:grpSpPr>
          <a:xfrm>
            <a:off x="1476324" y="3232453"/>
            <a:ext cx="366502" cy="292496"/>
            <a:chOff x="1921475" y="3695200"/>
            <a:chExt cx="438400" cy="349875"/>
          </a:xfrm>
        </p:grpSpPr>
        <p:sp>
          <p:nvSpPr>
            <p:cNvPr id="4581" name="Google Shape;4581;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2" name="Google Shape;4582;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3" name="Google Shape;4583;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4" name="Google Shape;4584;p39"/>
          <p:cNvGrpSpPr/>
          <p:nvPr/>
        </p:nvGrpSpPr>
        <p:grpSpPr>
          <a:xfrm>
            <a:off x="2043425" y="3227855"/>
            <a:ext cx="359355" cy="301190"/>
            <a:chOff x="2599825" y="3689700"/>
            <a:chExt cx="429850" cy="360275"/>
          </a:xfrm>
        </p:grpSpPr>
        <p:sp>
          <p:nvSpPr>
            <p:cNvPr id="4585" name="Google Shape;4585;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6" name="Google Shape;4586;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7" name="Google Shape;4587;p39"/>
          <p:cNvGrpSpPr/>
          <p:nvPr/>
        </p:nvGrpSpPr>
        <p:grpSpPr>
          <a:xfrm>
            <a:off x="2624299" y="3196714"/>
            <a:ext cx="324661" cy="338956"/>
            <a:chOff x="3294650" y="3652450"/>
            <a:chExt cx="388350" cy="405450"/>
          </a:xfrm>
        </p:grpSpPr>
        <p:sp>
          <p:nvSpPr>
            <p:cNvPr id="4588" name="Google Shape;4588;p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9" name="Google Shape;4589;p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0" name="Google Shape;4590;p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1" name="Google Shape;4591;p39"/>
          <p:cNvGrpSpPr/>
          <p:nvPr/>
        </p:nvGrpSpPr>
        <p:grpSpPr>
          <a:xfrm>
            <a:off x="3160781" y="3239601"/>
            <a:ext cx="378750" cy="277698"/>
            <a:chOff x="3936375" y="3703750"/>
            <a:chExt cx="453050" cy="332175"/>
          </a:xfrm>
        </p:grpSpPr>
        <p:sp>
          <p:nvSpPr>
            <p:cNvPr id="4592" name="Google Shape;4592;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3" name="Google Shape;4593;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4" name="Google Shape;4594;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5" name="Google Shape;4595;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6" name="Google Shape;4596;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7" name="Google Shape;4597;p39"/>
          <p:cNvGrpSpPr/>
          <p:nvPr/>
        </p:nvGrpSpPr>
        <p:grpSpPr>
          <a:xfrm>
            <a:off x="3724307" y="3239601"/>
            <a:ext cx="378750" cy="277698"/>
            <a:chOff x="4610450" y="3703750"/>
            <a:chExt cx="453050" cy="332175"/>
          </a:xfrm>
        </p:grpSpPr>
        <p:sp>
          <p:nvSpPr>
            <p:cNvPr id="4598" name="Google Shape;4598;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9" name="Google Shape;4599;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00" name="Google Shape;4600;p39"/>
          <p:cNvGrpSpPr/>
          <p:nvPr/>
        </p:nvGrpSpPr>
        <p:grpSpPr>
          <a:xfrm>
            <a:off x="4301106" y="3211532"/>
            <a:ext cx="352207" cy="333836"/>
            <a:chOff x="5300400" y="3670175"/>
            <a:chExt cx="421300" cy="399325"/>
          </a:xfrm>
        </p:grpSpPr>
        <p:sp>
          <p:nvSpPr>
            <p:cNvPr id="4601" name="Google Shape;4601;p3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2" name="Google Shape;4602;p3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3" name="Google Shape;4603;p3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4" name="Google Shape;4604;p3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5" name="Google Shape;4605;p3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06" name="Google Shape;4606;p3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07" name="Google Shape;4607;p39"/>
          <p:cNvGrpSpPr/>
          <p:nvPr/>
        </p:nvGrpSpPr>
        <p:grpSpPr>
          <a:xfrm>
            <a:off x="5433259" y="3207435"/>
            <a:ext cx="342008" cy="342029"/>
            <a:chOff x="6654650" y="3665275"/>
            <a:chExt cx="409100" cy="409125"/>
          </a:xfrm>
        </p:grpSpPr>
        <p:sp>
          <p:nvSpPr>
            <p:cNvPr id="4608" name="Google Shape;4608;p3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9" name="Google Shape;4609;p3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10" name="Google Shape;4610;p39"/>
          <p:cNvGrpSpPr/>
          <p:nvPr/>
        </p:nvGrpSpPr>
        <p:grpSpPr>
          <a:xfrm>
            <a:off x="347223" y="3756667"/>
            <a:ext cx="370599" cy="370620"/>
            <a:chOff x="570875" y="4322250"/>
            <a:chExt cx="443300" cy="443325"/>
          </a:xfrm>
        </p:grpSpPr>
        <p:sp>
          <p:nvSpPr>
            <p:cNvPr id="4611" name="Google Shape;4611;p3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2" name="Google Shape;4612;p3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3" name="Google Shape;4613;p3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4" name="Google Shape;4614;p3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15" name="Google Shape;4615;p3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16" name="Google Shape;4616;p39"/>
          <p:cNvGrpSpPr/>
          <p:nvPr/>
        </p:nvGrpSpPr>
        <p:grpSpPr>
          <a:xfrm>
            <a:off x="1524812" y="3729120"/>
            <a:ext cx="269526" cy="425712"/>
            <a:chOff x="1979475" y="4289300"/>
            <a:chExt cx="322400" cy="509225"/>
          </a:xfrm>
        </p:grpSpPr>
        <p:sp>
          <p:nvSpPr>
            <p:cNvPr id="4617" name="Google Shape;4617;p3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8" name="Google Shape;4618;p3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9" name="Google Shape;4619;p3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20" name="Google Shape;4620;p39"/>
          <p:cNvGrpSpPr/>
          <p:nvPr/>
        </p:nvGrpSpPr>
        <p:grpSpPr>
          <a:xfrm>
            <a:off x="2064346" y="3734722"/>
            <a:ext cx="318014" cy="414510"/>
            <a:chOff x="2624850" y="4296000"/>
            <a:chExt cx="380400" cy="495825"/>
          </a:xfrm>
        </p:grpSpPr>
        <p:sp>
          <p:nvSpPr>
            <p:cNvPr id="4621" name="Google Shape;4621;p3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2" name="Google Shape;4622;p3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3" name="Google Shape;4623;p3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24" name="Google Shape;4624;p3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5" name="Google Shape;4625;p3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6" name="Google Shape;4626;p3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27" name="Google Shape;4627;p39"/>
          <p:cNvGrpSpPr/>
          <p:nvPr/>
        </p:nvGrpSpPr>
        <p:grpSpPr>
          <a:xfrm>
            <a:off x="4280686" y="3775560"/>
            <a:ext cx="393045" cy="332833"/>
            <a:chOff x="5275975" y="4344850"/>
            <a:chExt cx="470150" cy="398125"/>
          </a:xfrm>
        </p:grpSpPr>
        <p:sp>
          <p:nvSpPr>
            <p:cNvPr id="4628" name="Google Shape;4628;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9" name="Google Shape;4629;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0" name="Google Shape;4630;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31" name="Google Shape;4631;p3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32" name="Google Shape;4632;p39"/>
          <p:cNvGrpSpPr/>
          <p:nvPr/>
        </p:nvGrpSpPr>
        <p:grpSpPr>
          <a:xfrm>
            <a:off x="5423039" y="3748516"/>
            <a:ext cx="362448" cy="386922"/>
            <a:chOff x="6642425" y="4312500"/>
            <a:chExt cx="433550" cy="462825"/>
          </a:xfrm>
        </p:grpSpPr>
        <p:sp>
          <p:nvSpPr>
            <p:cNvPr id="4633" name="Google Shape;4633;p3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4" name="Google Shape;4634;p3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5" name="Google Shape;4635;p3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36" name="Google Shape;4636;p3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37" name="Google Shape;4637;p39"/>
          <p:cNvGrpSpPr/>
          <p:nvPr/>
        </p:nvGrpSpPr>
        <p:grpSpPr>
          <a:xfrm>
            <a:off x="910227" y="4322764"/>
            <a:ext cx="371623" cy="365499"/>
            <a:chOff x="1244325" y="4999400"/>
            <a:chExt cx="444525" cy="437200"/>
          </a:xfrm>
        </p:grpSpPr>
        <p:sp>
          <p:nvSpPr>
            <p:cNvPr id="4638" name="Google Shape;4638;p3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9" name="Google Shape;4639;p3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0" name="Google Shape;4640;p3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1" name="Google Shape;4641;p3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2" name="Google Shape;4642;p3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43" name="Google Shape;4643;p39"/>
          <p:cNvGrpSpPr/>
          <p:nvPr/>
        </p:nvGrpSpPr>
        <p:grpSpPr>
          <a:xfrm>
            <a:off x="1506943" y="4311018"/>
            <a:ext cx="305265" cy="388970"/>
            <a:chOff x="1958100" y="4985350"/>
            <a:chExt cx="365150" cy="465275"/>
          </a:xfrm>
        </p:grpSpPr>
        <p:sp>
          <p:nvSpPr>
            <p:cNvPr id="4644" name="Google Shape;4644;p3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5" name="Google Shape;4645;p3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6" name="Google Shape;4646;p3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47" name="Google Shape;4647;p39"/>
          <p:cNvGrpSpPr/>
          <p:nvPr/>
        </p:nvGrpSpPr>
        <p:grpSpPr>
          <a:xfrm>
            <a:off x="2048002" y="4325815"/>
            <a:ext cx="350200" cy="359877"/>
            <a:chOff x="2605300" y="5003050"/>
            <a:chExt cx="418900" cy="430475"/>
          </a:xfrm>
        </p:grpSpPr>
        <p:sp>
          <p:nvSpPr>
            <p:cNvPr id="4648" name="Google Shape;4648;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9" name="Google Shape;4649;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0" name="Google Shape;4650;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51" name="Google Shape;4651;p39"/>
          <p:cNvGrpSpPr/>
          <p:nvPr/>
        </p:nvGrpSpPr>
        <p:grpSpPr>
          <a:xfrm>
            <a:off x="2577336" y="4333486"/>
            <a:ext cx="418585" cy="344056"/>
            <a:chOff x="3238475" y="5012225"/>
            <a:chExt cx="500700" cy="411550"/>
          </a:xfrm>
        </p:grpSpPr>
        <p:sp>
          <p:nvSpPr>
            <p:cNvPr id="4652" name="Google Shape;4652;p3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3" name="Google Shape;4653;p3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4" name="Google Shape;4654;p3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5" name="Google Shape;4655;p3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6" name="Google Shape;4656;p3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57" name="Google Shape;4657;p39"/>
          <p:cNvGrpSpPr/>
          <p:nvPr/>
        </p:nvGrpSpPr>
        <p:grpSpPr>
          <a:xfrm>
            <a:off x="3683970" y="4296723"/>
            <a:ext cx="459424" cy="417561"/>
            <a:chOff x="4562200" y="4968250"/>
            <a:chExt cx="549550" cy="499475"/>
          </a:xfrm>
        </p:grpSpPr>
        <p:sp>
          <p:nvSpPr>
            <p:cNvPr id="4658" name="Google Shape;4658;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9" name="Google Shape;4659;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0" name="Google Shape;4660;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1" name="Google Shape;4661;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2" name="Google Shape;4662;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63" name="Google Shape;4663;p39"/>
          <p:cNvGrpSpPr/>
          <p:nvPr/>
        </p:nvGrpSpPr>
        <p:grpSpPr>
          <a:xfrm>
            <a:off x="3190898" y="4320214"/>
            <a:ext cx="318516" cy="370076"/>
            <a:chOff x="3972400" y="4996350"/>
            <a:chExt cx="381000" cy="442675"/>
          </a:xfrm>
        </p:grpSpPr>
        <p:sp>
          <p:nvSpPr>
            <p:cNvPr id="4664" name="Google Shape;4664;p3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5" name="Google Shape;4665;p3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66" name="Google Shape;4666;p39"/>
          <p:cNvGrpSpPr/>
          <p:nvPr/>
        </p:nvGrpSpPr>
        <p:grpSpPr>
          <a:xfrm>
            <a:off x="4251594" y="4289073"/>
            <a:ext cx="451252" cy="432860"/>
            <a:chOff x="5241175" y="4959100"/>
            <a:chExt cx="539775" cy="517775"/>
          </a:xfrm>
        </p:grpSpPr>
        <p:sp>
          <p:nvSpPr>
            <p:cNvPr id="4667" name="Google Shape;4667;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8" name="Google Shape;4668;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9" name="Google Shape;4669;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0" name="Google Shape;4670;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1" name="Google Shape;4671;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2" name="Google Shape;4672;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73" name="Google Shape;4673;p3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74" name="Google Shape;4674;p39"/>
          <p:cNvGrpSpPr/>
          <p:nvPr/>
        </p:nvGrpSpPr>
        <p:grpSpPr>
          <a:xfrm>
            <a:off x="5458778" y="4353382"/>
            <a:ext cx="289444" cy="332833"/>
            <a:chOff x="6685175" y="5036025"/>
            <a:chExt cx="346225" cy="398125"/>
          </a:xfrm>
        </p:grpSpPr>
        <p:sp>
          <p:nvSpPr>
            <p:cNvPr id="4675" name="Google Shape;4675;p3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6" name="Google Shape;4676;p3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7" name="Google Shape;4677;p3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8" name="Google Shape;4678;p3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9" name="Google Shape;4679;p3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80" name="Google Shape;4680;p39"/>
          <p:cNvGrpSpPr/>
          <p:nvPr/>
        </p:nvGrpSpPr>
        <p:grpSpPr>
          <a:xfrm>
            <a:off x="6283418" y="1648999"/>
            <a:ext cx="432570" cy="421334"/>
            <a:chOff x="5926225" y="921350"/>
            <a:chExt cx="517800" cy="504350"/>
          </a:xfrm>
        </p:grpSpPr>
        <p:sp>
          <p:nvSpPr>
            <p:cNvPr id="4681" name="Google Shape;4681;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4682" name="Google Shape;4682;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4683" name="Google Shape;4683;p39"/>
          <p:cNvSpPr/>
          <p:nvPr/>
        </p:nvSpPr>
        <p:spPr>
          <a:xfrm>
            <a:off x="6477338" y="18850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39"/>
          <p:cNvGrpSpPr/>
          <p:nvPr/>
        </p:nvGrpSpPr>
        <p:grpSpPr>
          <a:xfrm>
            <a:off x="7168405" y="1628379"/>
            <a:ext cx="432570" cy="421334"/>
            <a:chOff x="5926225" y="921350"/>
            <a:chExt cx="517800" cy="504350"/>
          </a:xfrm>
        </p:grpSpPr>
        <p:sp>
          <p:nvSpPr>
            <p:cNvPr id="4685" name="Google Shape;4685;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7" name="Google Shape;4687;p39"/>
          <p:cNvSpPr/>
          <p:nvPr/>
        </p:nvSpPr>
        <p:spPr>
          <a:xfrm>
            <a:off x="7362326" y="18644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39"/>
          <p:cNvGrpSpPr/>
          <p:nvPr/>
        </p:nvGrpSpPr>
        <p:grpSpPr>
          <a:xfrm>
            <a:off x="6283685" y="2377421"/>
            <a:ext cx="1075937" cy="1047989"/>
            <a:chOff x="5926225" y="921350"/>
            <a:chExt cx="517800" cy="504350"/>
          </a:xfrm>
        </p:grpSpPr>
        <p:sp>
          <p:nvSpPr>
            <p:cNvPr id="4689" name="Google Shape;4689;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1" name="Google Shape;4691;p39"/>
          <p:cNvSpPr/>
          <p:nvPr/>
        </p:nvSpPr>
        <p:spPr>
          <a:xfrm>
            <a:off x="6765998" y="29645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sp>
        <p:nvSpPr>
          <p:cNvPr id="4693" name="Google Shape;4693;p3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40"/>
          <p:cNvSpPr txBox="1"/>
          <p:nvPr/>
        </p:nvSpPr>
        <p:spPr>
          <a:xfrm>
            <a:off x="8843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lt1"/>
                </a:solidFill>
                <a:highlight>
                  <a:schemeClr val="accent2"/>
                </a:highlight>
                <a:latin typeface="Barlow"/>
                <a:ea typeface="Barlow"/>
                <a:cs typeface="Barlow"/>
                <a:sym typeface="Barlow"/>
              </a:rPr>
              <a:t> and many more...</a:t>
            </a:r>
            <a:endParaRPr sz="2400">
              <a:solidFill>
                <a:schemeClr val="lt1"/>
              </a:solidFill>
              <a:highlight>
                <a:schemeClr val="accent2"/>
              </a:highlight>
              <a:latin typeface="Barlow"/>
              <a:ea typeface="Barlow"/>
              <a:cs typeface="Barlow"/>
              <a:sym typeface="Barlow"/>
            </a:endParaRPr>
          </a:p>
        </p:txBody>
      </p:sp>
      <p:sp>
        <p:nvSpPr>
          <p:cNvPr id="4699" name="Google Shape;4699;p40"/>
          <p:cNvSpPr txBox="1"/>
          <p:nvPr/>
        </p:nvSpPr>
        <p:spPr>
          <a:xfrm>
            <a:off x="7251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a:solidFill>
                  <a:schemeClr val="accent1"/>
                </a:solidFill>
              </a:rPr>
              <a:t>😉</a:t>
            </a:r>
            <a:endParaRPr sz="7200">
              <a:solidFill>
                <a:schemeClr val="accent1"/>
              </a:solidFill>
            </a:endParaRPr>
          </a:p>
        </p:txBody>
      </p:sp>
      <p:sp>
        <p:nvSpPr>
          <p:cNvPr id="4700" name="Google Shape;4700;p4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37</a:t>
            </a:fld>
            <a:endParaRPr/>
          </a:p>
        </p:txBody>
      </p:sp>
      <p:sp>
        <p:nvSpPr>
          <p:cNvPr id="4701" name="Google Shape;4701;p40"/>
          <p:cNvSpPr txBox="1">
            <a:spLocks noGrp="1"/>
          </p:cNvSpPr>
          <p:nvPr>
            <p:ph type="body" idx="4294967295"/>
          </p:nvPr>
        </p:nvSpPr>
        <p:spPr>
          <a:xfrm>
            <a:off x="2352925" y="856425"/>
            <a:ext cx="58590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4705"/>
        <p:cNvGrpSpPr/>
        <p:nvPr/>
      </p:nvGrpSpPr>
      <p:grpSpPr>
        <a:xfrm>
          <a:off x="0" y="0"/>
          <a:ext cx="0" cy="0"/>
          <a:chOff x="0" y="0"/>
          <a:chExt cx="0" cy="0"/>
        </a:xfrm>
      </p:grpSpPr>
      <p:pic>
        <p:nvPicPr>
          <p:cNvPr id="4706" name="Google Shape;4706;p4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4707" name="Google Shape;4707;p4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4708" name="Google Shape;4708;p41"/>
          <p:cNvGrpSpPr/>
          <p:nvPr/>
        </p:nvGrpSpPr>
        <p:grpSpPr>
          <a:xfrm>
            <a:off x="690575" y="3290132"/>
            <a:ext cx="7762851" cy="892418"/>
            <a:chOff x="801125" y="3213932"/>
            <a:chExt cx="7762851" cy="892418"/>
          </a:xfrm>
        </p:grpSpPr>
        <p:grpSp>
          <p:nvGrpSpPr>
            <p:cNvPr id="4709" name="Google Shape;4709;p41"/>
            <p:cNvGrpSpPr/>
            <p:nvPr/>
          </p:nvGrpSpPr>
          <p:grpSpPr>
            <a:xfrm>
              <a:off x="4845759" y="3213932"/>
              <a:ext cx="1695900" cy="892418"/>
              <a:chOff x="4845759" y="3213932"/>
              <a:chExt cx="1695900" cy="892418"/>
            </a:xfrm>
          </p:grpSpPr>
          <p:sp>
            <p:nvSpPr>
              <p:cNvPr id="4710" name="Google Shape;4710;p4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4711" name="Google Shape;4711;p4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2" name="Google Shape;4712;p41"/>
            <p:cNvGrpSpPr/>
            <p:nvPr/>
          </p:nvGrpSpPr>
          <p:grpSpPr>
            <a:xfrm>
              <a:off x="2823442" y="3214222"/>
              <a:ext cx="1695900" cy="892128"/>
              <a:chOff x="2823442" y="3214222"/>
              <a:chExt cx="1695900" cy="892128"/>
            </a:xfrm>
          </p:grpSpPr>
          <p:sp>
            <p:nvSpPr>
              <p:cNvPr id="4713" name="Google Shape;4713;p4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4714" name="Google Shape;4714;p4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5" name="Google Shape;4715;p41"/>
            <p:cNvGrpSpPr/>
            <p:nvPr/>
          </p:nvGrpSpPr>
          <p:grpSpPr>
            <a:xfrm>
              <a:off x="6868076" y="3213932"/>
              <a:ext cx="1695900" cy="892418"/>
              <a:chOff x="6868076" y="3213932"/>
              <a:chExt cx="1695900" cy="892418"/>
            </a:xfrm>
          </p:grpSpPr>
          <p:sp>
            <p:nvSpPr>
              <p:cNvPr id="4716" name="Google Shape;4716;p4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4717" name="Google Shape;4717;p4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8" name="Google Shape;4718;p41"/>
            <p:cNvGrpSpPr/>
            <p:nvPr/>
          </p:nvGrpSpPr>
          <p:grpSpPr>
            <a:xfrm>
              <a:off x="801125" y="3214206"/>
              <a:ext cx="1695900" cy="892144"/>
              <a:chOff x="801125" y="3214206"/>
              <a:chExt cx="1695900" cy="892144"/>
            </a:xfrm>
          </p:grpSpPr>
          <p:sp>
            <p:nvSpPr>
              <p:cNvPr id="4719" name="Google Shape;4719;p4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4720" name="Google Shape;4720;p4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958103" y="1202441"/>
            <a:ext cx="7227794" cy="83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7200" dirty="0"/>
              <a:t>MUDD CAPITAL</a:t>
            </a:r>
            <a:endParaRPr sz="7200" dirty="0"/>
          </a:p>
        </p:txBody>
      </p:sp>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r>
              <a:rPr lang="en-US" sz="3600" b="1" dirty="0">
                <a:solidFill>
                  <a:schemeClr val="accent1"/>
                </a:solidFill>
                <a:latin typeface="Barlow"/>
                <a:ea typeface="Barlow"/>
                <a:cs typeface="Barlow"/>
                <a:sym typeface="Barlow"/>
              </a:rPr>
              <a:t>Roland</a:t>
            </a:r>
          </a:p>
          <a:p>
            <a:pPr marL="0" lvl="0" indent="0" algn="ctr" rtl="0">
              <a:spcBef>
                <a:spcPts val="0"/>
              </a:spcBef>
              <a:spcAft>
                <a:spcPts val="0"/>
              </a:spcAft>
              <a:buNone/>
            </a:pPr>
            <a:r>
              <a:rPr lang="en-US" sz="3600" b="1" dirty="0">
                <a:solidFill>
                  <a:schemeClr val="accent1"/>
                </a:solidFill>
                <a:latin typeface="Barlow"/>
                <a:ea typeface="Barlow"/>
                <a:cs typeface="Barlow"/>
                <a:sym typeface="Barlow"/>
              </a:rPr>
              <a:t>Jennifer</a:t>
            </a:r>
          </a:p>
          <a:p>
            <a:pPr marL="0" lvl="0" indent="0" algn="ctr" rtl="0">
              <a:spcBef>
                <a:spcPts val="0"/>
              </a:spcBef>
              <a:spcAft>
                <a:spcPts val="0"/>
              </a:spcAft>
              <a:buNone/>
            </a:pP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 of a stock.</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price movements of an asset. It is based on the underlying assumption is that all known fundamentals are factored into the price. As such there is no attempt to measure a security's intrinsic value, rather use stock charts to identify patterns and trends that suggest what a stock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1383</Words>
  <Application>Microsoft Office PowerPoint</Application>
  <PresentationFormat>On-screen Show (16:9)</PresentationFormat>
  <Paragraphs>241</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Raleway SemiBold</vt:lpstr>
      <vt:lpstr>Barlow</vt:lpstr>
      <vt:lpstr>Barlow SemiBold</vt:lpstr>
      <vt:lpstr>Montserrat</vt:lpstr>
      <vt:lpstr>Calibri</vt:lpstr>
      <vt:lpstr>Raleway</vt:lpstr>
      <vt:lpstr>Barlow Light</vt:lpstr>
      <vt:lpstr>Arial</vt:lpstr>
      <vt:lpstr>Gaoler template</vt:lpstr>
      <vt:lpstr>STOCK SELECTOR  ML driven sector specific portfolio selector</vt:lpstr>
      <vt:lpstr>PowerPoint Presentation</vt:lpstr>
      <vt:lpstr>Table of Contents</vt:lpstr>
      <vt:lpstr>Company Profile</vt:lpstr>
      <vt:lpstr>MUDD CAPITAL</vt:lpstr>
      <vt:lpstr>Current  Industry</vt:lpstr>
      <vt:lpstr>Fundamental vs. Technical Analysis</vt:lpstr>
      <vt:lpstr>Fundamental vs. Technical Analysis</vt:lpstr>
      <vt:lpstr>Our Approach</vt:lpstr>
      <vt:lpstr>Data  Collection</vt:lpstr>
      <vt:lpstr>Fundamental Signals</vt:lpstr>
      <vt:lpstr>Model: SimFin Data</vt:lpstr>
      <vt:lpstr>Model: Yahoo Finance Data</vt:lpstr>
      <vt:lpstr>Live Demo</vt:lpstr>
      <vt:lpstr>This is a slide title</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Extra resources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12</cp:revision>
  <dcterms:modified xsi:type="dcterms:W3CDTF">2019-12-17T00:13:31Z</dcterms:modified>
</cp:coreProperties>
</file>